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1" r:id="rId6"/>
    <p:sldId id="270" r:id="rId7"/>
    <p:sldId id="282" r:id="rId8"/>
    <p:sldId id="283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99" r:id="rId19"/>
    <p:sldId id="259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FF"/>
    <a:srgbClr val="F5F5F5"/>
    <a:srgbClr val="BCDAFE"/>
    <a:srgbClr val="E4C6F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4" autoAdjust="0"/>
    <p:restoredTop sz="94660"/>
  </p:normalViewPr>
  <p:slideViewPr>
    <p:cSldViewPr snapToGrid="0">
      <p:cViewPr>
        <p:scale>
          <a:sx n="60" d="100"/>
          <a:sy n="60" d="100"/>
        </p:scale>
        <p:origin x="-154" y="-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56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6C913-8240-4BDB-BB3F-B9E2CD1D5A47}" type="doc">
      <dgm:prSet loTypeId="urn:microsoft.com/office/officeart/2005/8/layout/bList2" loCatId="list" qsTypeId="urn:microsoft.com/office/officeart/2005/8/quickstyle/simple5" qsCatId="simple" csTypeId="urn:microsoft.com/office/officeart/2005/8/colors/accent2_4" csCatId="accent2" phldr="1"/>
      <dgm:spPr/>
    </dgm:pt>
    <dgm:pt modelId="{EECEB815-FEDE-4599-8233-BB5432E757EF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bg2">
                  <a:lumMod val="75000"/>
                </a:schemeClr>
              </a:solidFill>
            </a:rPr>
            <a:t>2021 год</a:t>
          </a:r>
          <a:endParaRPr lang="ru-RU" sz="4400" b="1" dirty="0">
            <a:solidFill>
              <a:schemeClr val="bg2">
                <a:lumMod val="75000"/>
              </a:schemeClr>
            </a:solidFill>
          </a:endParaRPr>
        </a:p>
      </dgm:t>
    </dgm:pt>
    <dgm:pt modelId="{286D23AB-3A55-48A1-B6A1-65560F985303}" type="parTrans" cxnId="{5B7790B7-79FD-4916-B867-9E5CCE34DA20}">
      <dgm:prSet/>
      <dgm:spPr/>
      <dgm:t>
        <a:bodyPr/>
        <a:lstStyle/>
        <a:p>
          <a:endParaRPr lang="ru-RU"/>
        </a:p>
      </dgm:t>
    </dgm:pt>
    <dgm:pt modelId="{96828CF0-D5E0-484F-9A9A-CB35A9AD8FC1}" type="sibTrans" cxnId="{5B7790B7-79FD-4916-B867-9E5CCE34DA20}">
      <dgm:prSet/>
      <dgm:spPr/>
      <dgm:t>
        <a:bodyPr/>
        <a:lstStyle/>
        <a:p>
          <a:endParaRPr lang="ru-RU"/>
        </a:p>
      </dgm:t>
    </dgm:pt>
    <dgm:pt modelId="{A17596E7-3144-40D7-9F39-B7336CC03A0A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bg2">
                  <a:lumMod val="50000"/>
                </a:schemeClr>
              </a:solidFill>
            </a:rPr>
            <a:t>2022</a:t>
          </a:r>
          <a:r>
            <a:rPr lang="ru-RU" sz="3600" b="1" dirty="0" smtClean="0">
              <a:solidFill>
                <a:schemeClr val="bg2">
                  <a:lumMod val="50000"/>
                </a:schemeClr>
              </a:solidFill>
            </a:rPr>
            <a:t> год</a:t>
          </a:r>
          <a:endParaRPr lang="ru-RU" sz="3600" b="1" dirty="0">
            <a:solidFill>
              <a:schemeClr val="bg2">
                <a:lumMod val="50000"/>
              </a:schemeClr>
            </a:solidFill>
          </a:endParaRPr>
        </a:p>
      </dgm:t>
    </dgm:pt>
    <dgm:pt modelId="{5B34974C-C647-49C3-AA5F-54DC13D2DFB4}" type="parTrans" cxnId="{76052887-191B-4CFD-8F1B-27BF3E98DEE5}">
      <dgm:prSet/>
      <dgm:spPr/>
      <dgm:t>
        <a:bodyPr/>
        <a:lstStyle/>
        <a:p>
          <a:endParaRPr lang="ru-RU"/>
        </a:p>
      </dgm:t>
    </dgm:pt>
    <dgm:pt modelId="{A3AC3A44-C337-492E-B8C9-D5A9F2EE7CCF}" type="sibTrans" cxnId="{76052887-191B-4CFD-8F1B-27BF3E98DEE5}">
      <dgm:prSet/>
      <dgm:spPr/>
      <dgm:t>
        <a:bodyPr/>
        <a:lstStyle/>
        <a:p>
          <a:endParaRPr lang="ru-RU"/>
        </a:p>
      </dgm:t>
    </dgm:pt>
    <dgm:pt modelId="{79F6855E-BCBE-4CA5-A681-1526202B6577}">
      <dgm:prSet custT="1"/>
      <dgm:spPr/>
      <dgm:t>
        <a:bodyPr/>
        <a:lstStyle/>
        <a:p>
          <a:pPr algn="ctr"/>
          <a:r>
            <a:rPr lang="ru-RU" sz="4800" b="1" dirty="0" smtClean="0"/>
            <a:t>210 ШНОР</a:t>
          </a:r>
        </a:p>
        <a:p>
          <a:pPr algn="ctr"/>
          <a:r>
            <a:rPr lang="ru-RU" sz="4800" b="1" dirty="0" smtClean="0">
              <a:solidFill>
                <a:srgbClr val="FF0000"/>
              </a:solidFill>
            </a:rPr>
            <a:t>69 школ</a:t>
          </a:r>
          <a:endParaRPr lang="ru-RU" sz="4800" b="1" dirty="0">
            <a:solidFill>
              <a:srgbClr val="FF0000"/>
            </a:solidFill>
          </a:endParaRPr>
        </a:p>
      </dgm:t>
    </dgm:pt>
    <dgm:pt modelId="{2071F94C-D719-4B49-9AD4-6CCE073C6651}" type="parTrans" cxnId="{5646ADD3-2647-44E7-B8F5-7F945F66771C}">
      <dgm:prSet/>
      <dgm:spPr/>
      <dgm:t>
        <a:bodyPr/>
        <a:lstStyle/>
        <a:p>
          <a:endParaRPr lang="ru-RU"/>
        </a:p>
      </dgm:t>
    </dgm:pt>
    <dgm:pt modelId="{0E7C6D18-B9A1-493B-905B-28182579B1D3}" type="sibTrans" cxnId="{5646ADD3-2647-44E7-B8F5-7F945F66771C}">
      <dgm:prSet/>
      <dgm:spPr/>
      <dgm:t>
        <a:bodyPr/>
        <a:lstStyle/>
        <a:p>
          <a:endParaRPr lang="ru-RU"/>
        </a:p>
      </dgm:t>
    </dgm:pt>
    <dgm:pt modelId="{BDD0557C-6A87-4C37-B2CA-5044F690C976}">
      <dgm:prSet custT="1"/>
      <dgm:spPr/>
      <dgm:t>
        <a:bodyPr/>
        <a:lstStyle/>
        <a:p>
          <a:pPr algn="ctr"/>
          <a:r>
            <a:rPr lang="ru-RU" sz="4800" b="1" dirty="0" smtClean="0"/>
            <a:t>166 ШНОР </a:t>
          </a:r>
          <a:r>
            <a:rPr lang="ru-RU" sz="3700" b="1" dirty="0" smtClean="0">
              <a:solidFill>
                <a:srgbClr val="CC99FF"/>
              </a:solidFill>
            </a:rPr>
            <a:t>(18 школ повторно)</a:t>
          </a:r>
        </a:p>
        <a:p>
          <a:pPr algn="ctr"/>
          <a:r>
            <a:rPr lang="ru-RU" sz="3700" b="1" dirty="0" smtClean="0">
              <a:solidFill>
                <a:srgbClr val="FF0000"/>
              </a:solidFill>
            </a:rPr>
            <a:t>60 школ</a:t>
          </a:r>
          <a:endParaRPr lang="ru-RU" sz="3700" b="1" dirty="0">
            <a:solidFill>
              <a:srgbClr val="FF0000"/>
            </a:solidFill>
          </a:endParaRPr>
        </a:p>
      </dgm:t>
    </dgm:pt>
    <dgm:pt modelId="{F08BCAFC-2E14-4FB5-9317-BE997E40E5A0}" type="parTrans" cxnId="{E6CC06BD-8D01-4A34-AED0-B31B625E2D90}">
      <dgm:prSet/>
      <dgm:spPr/>
      <dgm:t>
        <a:bodyPr/>
        <a:lstStyle/>
        <a:p>
          <a:endParaRPr lang="ru-RU"/>
        </a:p>
      </dgm:t>
    </dgm:pt>
    <dgm:pt modelId="{7AFCACD2-6477-4A00-87C2-DCB608206492}" type="sibTrans" cxnId="{E6CC06BD-8D01-4A34-AED0-B31B625E2D90}">
      <dgm:prSet/>
      <dgm:spPr/>
      <dgm:t>
        <a:bodyPr/>
        <a:lstStyle/>
        <a:p>
          <a:endParaRPr lang="ru-RU"/>
        </a:p>
      </dgm:t>
    </dgm:pt>
    <dgm:pt modelId="{1E759C6D-14FE-43AD-A5BB-B4E74EB17AB0}" type="pres">
      <dgm:prSet presAssocID="{A9D6C913-8240-4BDB-BB3F-B9E2CD1D5A47}" presName="diagram" presStyleCnt="0">
        <dgm:presLayoutVars>
          <dgm:dir/>
          <dgm:animLvl val="lvl"/>
          <dgm:resizeHandles val="exact"/>
        </dgm:presLayoutVars>
      </dgm:prSet>
      <dgm:spPr/>
    </dgm:pt>
    <dgm:pt modelId="{003B82BE-95DB-4139-A7E9-CFE3CE329C32}" type="pres">
      <dgm:prSet presAssocID="{EECEB815-FEDE-4599-8233-BB5432E757EF}" presName="compNode" presStyleCnt="0"/>
      <dgm:spPr/>
    </dgm:pt>
    <dgm:pt modelId="{10E9C472-265D-4DAD-863E-48738F1EBE29}" type="pres">
      <dgm:prSet presAssocID="{EECEB815-FEDE-4599-8233-BB5432E757EF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5646-FA4F-4D44-9DB5-8455434A2BE2}" type="pres">
      <dgm:prSet presAssocID="{EECEB815-FEDE-4599-8233-BB5432E757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E245-B434-465B-933B-3E41EC477E3E}" type="pres">
      <dgm:prSet presAssocID="{EECEB815-FEDE-4599-8233-BB5432E757EF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CE140A77-0197-4818-AA24-C64BEDF5DB8A}" type="pres">
      <dgm:prSet presAssocID="{EECEB815-FEDE-4599-8233-BB5432E757EF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44C3B0B-4626-4556-878B-A1C2D123BFA5}" type="pres">
      <dgm:prSet presAssocID="{96828CF0-D5E0-484F-9A9A-CB35A9AD8F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F064BB-0DD8-46E7-9E6E-EBE118175D6F}" type="pres">
      <dgm:prSet presAssocID="{A17596E7-3144-40D7-9F39-B7336CC03A0A}" presName="compNode" presStyleCnt="0"/>
      <dgm:spPr/>
    </dgm:pt>
    <dgm:pt modelId="{35B1F208-AF37-4E59-BABC-A9465BEC62D5}" type="pres">
      <dgm:prSet presAssocID="{A17596E7-3144-40D7-9F39-B7336CC03A0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F5AD-303A-41DD-823D-79904AFF8C6A}" type="pres">
      <dgm:prSet presAssocID="{A17596E7-3144-40D7-9F39-B7336CC03A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24F82-FB64-4441-8359-DD9A5B0FE547}" type="pres">
      <dgm:prSet presAssocID="{A17596E7-3144-40D7-9F39-B7336CC03A0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07F84F8A-B7C0-42AC-8824-DCE63DF1294A}" type="pres">
      <dgm:prSet presAssocID="{A17596E7-3144-40D7-9F39-B7336CC03A0A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646ADD3-2647-44E7-B8F5-7F945F66771C}" srcId="{EECEB815-FEDE-4599-8233-BB5432E757EF}" destId="{79F6855E-BCBE-4CA5-A681-1526202B6577}" srcOrd="0" destOrd="0" parTransId="{2071F94C-D719-4B49-9AD4-6CCE073C6651}" sibTransId="{0E7C6D18-B9A1-493B-905B-28182579B1D3}"/>
    <dgm:cxn modelId="{B6C64704-DE7C-4123-9037-F3D22DE6B023}" type="presOf" srcId="{BDD0557C-6A87-4C37-B2CA-5044F690C976}" destId="{35B1F208-AF37-4E59-BABC-A9465BEC62D5}" srcOrd="0" destOrd="0" presId="urn:microsoft.com/office/officeart/2005/8/layout/bList2"/>
    <dgm:cxn modelId="{9495EF19-252A-47BD-8664-3EF25D089522}" type="presOf" srcId="{EECEB815-FEDE-4599-8233-BB5432E757EF}" destId="{25495646-FA4F-4D44-9DB5-8455434A2BE2}" srcOrd="0" destOrd="0" presId="urn:microsoft.com/office/officeart/2005/8/layout/bList2"/>
    <dgm:cxn modelId="{CC3133CF-F7C6-4739-BB97-8E461CBB63A3}" type="presOf" srcId="{A17596E7-3144-40D7-9F39-B7336CC03A0A}" destId="{77B24F82-FB64-4441-8359-DD9A5B0FE547}" srcOrd="1" destOrd="0" presId="urn:microsoft.com/office/officeart/2005/8/layout/bList2"/>
    <dgm:cxn modelId="{76052887-191B-4CFD-8F1B-27BF3E98DEE5}" srcId="{A9D6C913-8240-4BDB-BB3F-B9E2CD1D5A47}" destId="{A17596E7-3144-40D7-9F39-B7336CC03A0A}" srcOrd="1" destOrd="0" parTransId="{5B34974C-C647-49C3-AA5F-54DC13D2DFB4}" sibTransId="{A3AC3A44-C337-492E-B8C9-D5A9F2EE7CCF}"/>
    <dgm:cxn modelId="{BE0B8097-C0A7-4DCA-82F5-9E64165F96DD}" type="presOf" srcId="{EECEB815-FEDE-4599-8233-BB5432E757EF}" destId="{4EE2E245-B434-465B-933B-3E41EC477E3E}" srcOrd="1" destOrd="0" presId="urn:microsoft.com/office/officeart/2005/8/layout/bList2"/>
    <dgm:cxn modelId="{31AEF663-EAB5-47AD-B237-B2505B5231C7}" type="presOf" srcId="{A17596E7-3144-40D7-9F39-B7336CC03A0A}" destId="{54DCF5AD-303A-41DD-823D-79904AFF8C6A}" srcOrd="0" destOrd="0" presId="urn:microsoft.com/office/officeart/2005/8/layout/bList2"/>
    <dgm:cxn modelId="{5B7790B7-79FD-4916-B867-9E5CCE34DA20}" srcId="{A9D6C913-8240-4BDB-BB3F-B9E2CD1D5A47}" destId="{EECEB815-FEDE-4599-8233-BB5432E757EF}" srcOrd="0" destOrd="0" parTransId="{286D23AB-3A55-48A1-B6A1-65560F985303}" sibTransId="{96828CF0-D5E0-484F-9A9A-CB35A9AD8FC1}"/>
    <dgm:cxn modelId="{E0C3D4A8-D039-4075-A693-9DF3C12EED8B}" type="presOf" srcId="{96828CF0-D5E0-484F-9A9A-CB35A9AD8FC1}" destId="{F44C3B0B-4626-4556-878B-A1C2D123BFA5}" srcOrd="0" destOrd="0" presId="urn:microsoft.com/office/officeart/2005/8/layout/bList2"/>
    <dgm:cxn modelId="{EDEC2667-1340-4928-AFE5-E812B09644C5}" type="presOf" srcId="{A9D6C913-8240-4BDB-BB3F-B9E2CD1D5A47}" destId="{1E759C6D-14FE-43AD-A5BB-B4E74EB17AB0}" srcOrd="0" destOrd="0" presId="urn:microsoft.com/office/officeart/2005/8/layout/bList2"/>
    <dgm:cxn modelId="{E4974AB7-8DB3-4464-AB92-95793E007BAE}" type="presOf" srcId="{79F6855E-BCBE-4CA5-A681-1526202B6577}" destId="{10E9C472-265D-4DAD-863E-48738F1EBE29}" srcOrd="0" destOrd="0" presId="urn:microsoft.com/office/officeart/2005/8/layout/bList2"/>
    <dgm:cxn modelId="{E6CC06BD-8D01-4A34-AED0-B31B625E2D90}" srcId="{A17596E7-3144-40D7-9F39-B7336CC03A0A}" destId="{BDD0557C-6A87-4C37-B2CA-5044F690C976}" srcOrd="0" destOrd="0" parTransId="{F08BCAFC-2E14-4FB5-9317-BE997E40E5A0}" sibTransId="{7AFCACD2-6477-4A00-87C2-DCB608206492}"/>
    <dgm:cxn modelId="{6A429AC9-FCDB-466B-BA6D-B7780A1B2EC9}" type="presParOf" srcId="{1E759C6D-14FE-43AD-A5BB-B4E74EB17AB0}" destId="{003B82BE-95DB-4139-A7E9-CFE3CE329C32}" srcOrd="0" destOrd="0" presId="urn:microsoft.com/office/officeart/2005/8/layout/bList2"/>
    <dgm:cxn modelId="{BF26C6CD-88BA-4472-B699-6FC94A246272}" type="presParOf" srcId="{003B82BE-95DB-4139-A7E9-CFE3CE329C32}" destId="{10E9C472-265D-4DAD-863E-48738F1EBE29}" srcOrd="0" destOrd="0" presId="urn:microsoft.com/office/officeart/2005/8/layout/bList2"/>
    <dgm:cxn modelId="{F16098F9-1F7C-422E-9990-D402CA074A2E}" type="presParOf" srcId="{003B82BE-95DB-4139-A7E9-CFE3CE329C32}" destId="{25495646-FA4F-4D44-9DB5-8455434A2BE2}" srcOrd="1" destOrd="0" presId="urn:microsoft.com/office/officeart/2005/8/layout/bList2"/>
    <dgm:cxn modelId="{7812DA94-F819-4291-92CB-14676468A698}" type="presParOf" srcId="{003B82BE-95DB-4139-A7E9-CFE3CE329C32}" destId="{4EE2E245-B434-465B-933B-3E41EC477E3E}" srcOrd="2" destOrd="0" presId="urn:microsoft.com/office/officeart/2005/8/layout/bList2"/>
    <dgm:cxn modelId="{D9045EB4-F56F-485C-9EC9-1A2B7DDFBC74}" type="presParOf" srcId="{003B82BE-95DB-4139-A7E9-CFE3CE329C32}" destId="{CE140A77-0197-4818-AA24-C64BEDF5DB8A}" srcOrd="3" destOrd="0" presId="urn:microsoft.com/office/officeart/2005/8/layout/bList2"/>
    <dgm:cxn modelId="{7821BE8C-11D7-4390-8819-25AE3E7ADC18}" type="presParOf" srcId="{1E759C6D-14FE-43AD-A5BB-B4E74EB17AB0}" destId="{F44C3B0B-4626-4556-878B-A1C2D123BFA5}" srcOrd="1" destOrd="0" presId="urn:microsoft.com/office/officeart/2005/8/layout/bList2"/>
    <dgm:cxn modelId="{E2F777A2-12C6-42FC-A11A-E66C61FAFF8A}" type="presParOf" srcId="{1E759C6D-14FE-43AD-A5BB-B4E74EB17AB0}" destId="{AFF064BB-0DD8-46E7-9E6E-EBE118175D6F}" srcOrd="2" destOrd="0" presId="urn:microsoft.com/office/officeart/2005/8/layout/bList2"/>
    <dgm:cxn modelId="{5B863002-3B6F-48E6-ACBF-4121197F2CBF}" type="presParOf" srcId="{AFF064BB-0DD8-46E7-9E6E-EBE118175D6F}" destId="{35B1F208-AF37-4E59-BABC-A9465BEC62D5}" srcOrd="0" destOrd="0" presId="urn:microsoft.com/office/officeart/2005/8/layout/bList2"/>
    <dgm:cxn modelId="{180CE012-D8F7-48F1-9439-9368E1A7757E}" type="presParOf" srcId="{AFF064BB-0DD8-46E7-9E6E-EBE118175D6F}" destId="{54DCF5AD-303A-41DD-823D-79904AFF8C6A}" srcOrd="1" destOrd="0" presId="urn:microsoft.com/office/officeart/2005/8/layout/bList2"/>
    <dgm:cxn modelId="{4BB57360-DD65-4327-9CBB-275BABEE37D2}" type="presParOf" srcId="{AFF064BB-0DD8-46E7-9E6E-EBE118175D6F}" destId="{77B24F82-FB64-4441-8359-DD9A5B0FE547}" srcOrd="2" destOrd="0" presId="urn:microsoft.com/office/officeart/2005/8/layout/bList2"/>
    <dgm:cxn modelId="{05502DD6-FCB0-4F6F-8521-C51B32667495}" type="presParOf" srcId="{AFF064BB-0DD8-46E7-9E6E-EBE118175D6F}" destId="{07F84F8A-B7C0-42AC-8824-DCE63DF1294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Статистический и содержательный анализ результатов оценочных процедур </a:t>
          </a:r>
          <a:r>
            <a: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 предметам из зоны риска – ОГЭ, ЕГЭ, ВПР с выявлением проблемных зон и планом устранения проблем</a:t>
          </a:r>
          <a:r>
            <a:rPr lang="ru-RU" sz="2000" b="1" dirty="0" smtClean="0">
              <a:effectLst/>
              <a:latin typeface="Times New Roman"/>
              <a:ea typeface="Calibri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Разработка индивидуальных образовательных маршрутов для различных категорий учащихся</a:t>
          </a:r>
          <a:endParaRPr lang="ru-RU" sz="20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13F101AE-7451-42C3-AC37-93B206761BA8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CF52E43-EC2E-4BF3-9EB1-029DE356A355}" type="parTrans" cxnId="{27AC7C5E-F3E9-4D99-93E3-164676A87D67}">
      <dgm:prSet/>
      <dgm:spPr/>
      <dgm:t>
        <a:bodyPr/>
        <a:lstStyle/>
        <a:p>
          <a:endParaRPr lang="ru-RU"/>
        </a:p>
      </dgm:t>
    </dgm:pt>
    <dgm:pt modelId="{F459C4EC-CEE8-4914-87FA-E1FDCA089B42}" type="sibTrans" cxnId="{27AC7C5E-F3E9-4D99-93E3-164676A87D67}">
      <dgm:prSet/>
      <dgm:spPr/>
      <dgm:t>
        <a:bodyPr/>
        <a:lstStyle/>
        <a:p>
          <a:endParaRPr lang="ru-RU"/>
        </a:p>
      </dgm:t>
    </dgm:pt>
    <dgm:pt modelId="{FC8E4922-8AC7-48F0-8EE8-4DF28E0251E8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Совместные мероприятия с родителей с детьми (дополнительное образование, акции, всеобучи)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0057B39-301A-4234-BE1B-F212DA51D0EA}" type="parTrans" cxnId="{B27F62D9-78F8-405A-BDBE-7AEE8AEA4BB5}">
      <dgm:prSet/>
      <dgm:spPr/>
      <dgm:t>
        <a:bodyPr/>
        <a:lstStyle/>
        <a:p>
          <a:endParaRPr lang="ru-RU"/>
        </a:p>
      </dgm:t>
    </dgm:pt>
    <dgm:pt modelId="{3C423101-275E-4562-A8A5-C9107CFFEAB2}" type="sibTrans" cxnId="{B27F62D9-78F8-405A-BDBE-7AEE8AEA4BB5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5" custScaleX="277778" custScaleY="28680" custLinFactNeighborY="63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1" presStyleCnt="5" custScaleX="277778" custScaleY="15772" custLinFactNeighborX="136" custLinFactNeighborY="4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2" presStyleCnt="5" custScaleX="277778" custScaleY="11588" custLinFactNeighborX="2439" custLinFactNeighborY="2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6FA4-60BE-4ADF-90D5-BA4EC1F3FA34}" type="pres">
      <dgm:prSet presAssocID="{D40C0B63-5090-424C-9E41-42CC88E475D9}" presName="sp" presStyleCnt="0"/>
      <dgm:spPr/>
      <dgm:t>
        <a:bodyPr/>
        <a:lstStyle/>
        <a:p>
          <a:endParaRPr lang="ru-RU"/>
        </a:p>
      </dgm:t>
    </dgm:pt>
    <dgm:pt modelId="{BE752BC0-AFB2-40A8-878F-7CE7B82B924E}" type="pres">
      <dgm:prSet presAssocID="{FC8E4922-8AC7-48F0-8EE8-4DF28E0251E8}" presName="linNode" presStyleCnt="0"/>
      <dgm:spPr/>
      <dgm:t>
        <a:bodyPr/>
        <a:lstStyle/>
        <a:p>
          <a:endParaRPr lang="ru-RU"/>
        </a:p>
      </dgm:t>
    </dgm:pt>
    <dgm:pt modelId="{90019248-19E2-4813-B36B-989C3F4D7E0C}" type="pres">
      <dgm:prSet presAssocID="{FC8E4922-8AC7-48F0-8EE8-4DF28E0251E8}" presName="parentText" presStyleLbl="node1" presStyleIdx="3" presStyleCnt="5" custScaleX="277390" custScaleY="21700" custLinFactNeighborY="1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F24D6-7EFF-4060-862D-A7E55ECCB834}" type="pres">
      <dgm:prSet presAssocID="{3C423101-275E-4562-A8A5-C9107CFFEAB2}" presName="sp" presStyleCnt="0"/>
      <dgm:spPr/>
      <dgm:t>
        <a:bodyPr/>
        <a:lstStyle/>
        <a:p>
          <a:endParaRPr lang="ru-RU"/>
        </a:p>
      </dgm:t>
    </dgm:pt>
    <dgm:pt modelId="{C1E51654-14F0-497E-877D-2BD5B90A3A96}" type="pres">
      <dgm:prSet presAssocID="{13F101AE-7451-42C3-AC37-93B206761BA8}" presName="linNode" presStyleCnt="0"/>
      <dgm:spPr/>
      <dgm:t>
        <a:bodyPr/>
        <a:lstStyle/>
        <a:p>
          <a:endParaRPr lang="ru-RU"/>
        </a:p>
      </dgm:t>
    </dgm:pt>
    <dgm:pt modelId="{7025D353-2EC6-4F84-9F5E-2A3FD4294121}" type="pres">
      <dgm:prSet presAssocID="{13F101AE-7451-42C3-AC37-93B206761BA8}" presName="parentText" presStyleLbl="node1" presStyleIdx="4" presStyleCnt="5" custScaleX="277778" custScaleY="14351" custLinFactNeighborX="1409" custLinFactNeighborY="-2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C7C5E-F3E9-4D99-93E3-164676A87D67}" srcId="{080829DD-9556-4609-80FA-39C3B6EEC3F6}" destId="{13F101AE-7451-42C3-AC37-93B206761BA8}" srcOrd="4" destOrd="0" parTransId="{DCF52E43-EC2E-4BF3-9EB1-029DE356A355}" sibTransId="{F459C4EC-CEE8-4914-87FA-E1FDCA089B42}"/>
    <dgm:cxn modelId="{FAF365CE-459D-4940-B667-E0A3DA3E173C}" type="presOf" srcId="{13F101AE-7451-42C3-AC37-93B206761BA8}" destId="{7025D353-2EC6-4F84-9F5E-2A3FD4294121}" srcOrd="0" destOrd="0" presId="urn:microsoft.com/office/officeart/2005/8/layout/vList5"/>
    <dgm:cxn modelId="{B27F62D9-78F8-405A-BDBE-7AEE8AEA4BB5}" srcId="{080829DD-9556-4609-80FA-39C3B6EEC3F6}" destId="{FC8E4922-8AC7-48F0-8EE8-4DF28E0251E8}" srcOrd="3" destOrd="0" parTransId="{60057B39-301A-4234-BE1B-F212DA51D0EA}" sibTransId="{3C423101-275E-4562-A8A5-C9107CFFEAB2}"/>
    <dgm:cxn modelId="{07BC2B82-37BD-4BA1-B875-955E8644AC87}" type="presOf" srcId="{01FA8C5B-1817-4F22-8D8C-D2F86C88AC34}" destId="{D10130A2-4F2B-4F1C-965B-859CB4955D6B}" srcOrd="0" destOrd="0" presId="urn:microsoft.com/office/officeart/2005/8/layout/vList5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F614A659-4629-497C-AE73-DE8A6D1FE8EA}" srcId="{080829DD-9556-4609-80FA-39C3B6EEC3F6}" destId="{01FA8C5B-1817-4F22-8D8C-D2F86C88AC34}" srcOrd="2" destOrd="0" parTransId="{6654F2AE-27E6-4706-AB5F-ABAEA6D4A89C}" sibTransId="{D40C0B63-5090-424C-9E41-42CC88E475D9}"/>
    <dgm:cxn modelId="{247F4A26-1B37-491A-9C95-EF76D034D25A}" type="presOf" srcId="{080829DD-9556-4609-80FA-39C3B6EEC3F6}" destId="{C8D5F33B-8ADA-40CC-BD16-BC80540310F5}" srcOrd="0" destOrd="0" presId="urn:microsoft.com/office/officeart/2005/8/layout/vList5"/>
    <dgm:cxn modelId="{9FFBF70D-F9C4-4771-B97B-4339AFCAFEFE}" type="presOf" srcId="{D9E96D46-8CB1-468C-8C42-26C7E7096E77}" destId="{CDAD4154-B0DB-4078-9EA0-447B97B9173B}" srcOrd="0" destOrd="0" presId="urn:microsoft.com/office/officeart/2005/8/layout/vList5"/>
    <dgm:cxn modelId="{8955823C-C873-40F6-A78F-2A6D2EBDDA8B}" srcId="{080829DD-9556-4609-80FA-39C3B6EEC3F6}" destId="{D9E96D46-8CB1-468C-8C42-26C7E7096E77}" srcOrd="1" destOrd="0" parTransId="{52D6348A-206A-4981-9D13-5DBE3B696707}" sibTransId="{8D1AFF9E-31C4-4BC0-9397-081CC5561B5C}"/>
    <dgm:cxn modelId="{FF44F3BA-45DA-4719-8D62-40BE565C5B23}" type="presOf" srcId="{FC8E4922-8AC7-48F0-8EE8-4DF28E0251E8}" destId="{90019248-19E2-4813-B36B-989C3F4D7E0C}" srcOrd="0" destOrd="0" presId="urn:microsoft.com/office/officeart/2005/8/layout/vList5"/>
    <dgm:cxn modelId="{495C8FF0-DFEA-42E7-AEE1-1648CF17FCBA}" type="presOf" srcId="{380B1450-7FD7-4392-9EDC-582F5651B5D1}" destId="{4D52BB47-CDD0-4507-8168-7CE24E7CE975}" srcOrd="0" destOrd="0" presId="urn:microsoft.com/office/officeart/2005/8/layout/vList5"/>
    <dgm:cxn modelId="{11CF9E71-64C0-4A8A-9A79-0E437856A5CC}" type="presParOf" srcId="{C8D5F33B-8ADA-40CC-BD16-BC80540310F5}" destId="{80952258-F595-4BEA-8881-CD0CE14C5217}" srcOrd="0" destOrd="0" presId="urn:microsoft.com/office/officeart/2005/8/layout/vList5"/>
    <dgm:cxn modelId="{028CA388-ADDB-4C08-878C-768777E0C2BC}" type="presParOf" srcId="{80952258-F595-4BEA-8881-CD0CE14C5217}" destId="{4D52BB47-CDD0-4507-8168-7CE24E7CE975}" srcOrd="0" destOrd="0" presId="urn:microsoft.com/office/officeart/2005/8/layout/vList5"/>
    <dgm:cxn modelId="{E6D9E704-D291-48B6-A41F-FEF2CBE4E6AB}" type="presParOf" srcId="{C8D5F33B-8ADA-40CC-BD16-BC80540310F5}" destId="{EFB37148-4F28-4E14-9B46-4424AF67D489}" srcOrd="1" destOrd="0" presId="urn:microsoft.com/office/officeart/2005/8/layout/vList5"/>
    <dgm:cxn modelId="{E817ED6D-B11A-4563-93D2-06494334BCFD}" type="presParOf" srcId="{C8D5F33B-8ADA-40CC-BD16-BC80540310F5}" destId="{1C5DE158-2F92-499C-8298-C969CC5EE555}" srcOrd="2" destOrd="0" presId="urn:microsoft.com/office/officeart/2005/8/layout/vList5"/>
    <dgm:cxn modelId="{B1406BF3-C761-4B2F-B7FC-C6F358C58A1E}" type="presParOf" srcId="{1C5DE158-2F92-499C-8298-C969CC5EE555}" destId="{CDAD4154-B0DB-4078-9EA0-447B97B9173B}" srcOrd="0" destOrd="0" presId="urn:microsoft.com/office/officeart/2005/8/layout/vList5"/>
    <dgm:cxn modelId="{C4E51618-8695-4F73-80E8-6CF8AFB5ADC0}" type="presParOf" srcId="{C8D5F33B-8ADA-40CC-BD16-BC80540310F5}" destId="{E7329041-C1CB-4D87-B744-C4F4CAABA741}" srcOrd="3" destOrd="0" presId="urn:microsoft.com/office/officeart/2005/8/layout/vList5"/>
    <dgm:cxn modelId="{A3CDD527-2091-4731-9276-475732DFF71F}" type="presParOf" srcId="{C8D5F33B-8ADA-40CC-BD16-BC80540310F5}" destId="{B43E7AD0-AE2D-489E-A288-9F9B728D7FC2}" srcOrd="4" destOrd="0" presId="urn:microsoft.com/office/officeart/2005/8/layout/vList5"/>
    <dgm:cxn modelId="{24DB1FE0-539B-44BF-87DE-B63F997706A8}" type="presParOf" srcId="{B43E7AD0-AE2D-489E-A288-9F9B728D7FC2}" destId="{D10130A2-4F2B-4F1C-965B-859CB4955D6B}" srcOrd="0" destOrd="0" presId="urn:microsoft.com/office/officeart/2005/8/layout/vList5"/>
    <dgm:cxn modelId="{6BB51D20-0148-408D-8237-F17DBA2EB36E}" type="presParOf" srcId="{C8D5F33B-8ADA-40CC-BD16-BC80540310F5}" destId="{76016FA4-60BE-4ADF-90D5-BA4EC1F3FA34}" srcOrd="5" destOrd="0" presId="urn:microsoft.com/office/officeart/2005/8/layout/vList5"/>
    <dgm:cxn modelId="{FADD5218-B8BF-433D-ACC4-1D2589343130}" type="presParOf" srcId="{C8D5F33B-8ADA-40CC-BD16-BC80540310F5}" destId="{BE752BC0-AFB2-40A8-878F-7CE7B82B924E}" srcOrd="6" destOrd="0" presId="urn:microsoft.com/office/officeart/2005/8/layout/vList5"/>
    <dgm:cxn modelId="{3FD138CC-F021-46E9-AD86-EB723955F7CE}" type="presParOf" srcId="{BE752BC0-AFB2-40A8-878F-7CE7B82B924E}" destId="{90019248-19E2-4813-B36B-989C3F4D7E0C}" srcOrd="0" destOrd="0" presId="urn:microsoft.com/office/officeart/2005/8/layout/vList5"/>
    <dgm:cxn modelId="{06ACEEB2-8251-4B53-BEC3-A9AE2BC7AB5E}" type="presParOf" srcId="{C8D5F33B-8ADA-40CC-BD16-BC80540310F5}" destId="{D82F24D6-7EFF-4060-862D-A7E55ECCB834}" srcOrd="7" destOrd="0" presId="urn:microsoft.com/office/officeart/2005/8/layout/vList5"/>
    <dgm:cxn modelId="{81C9CA3C-9735-452D-AC02-32FD5920C758}" type="presParOf" srcId="{C8D5F33B-8ADA-40CC-BD16-BC80540310F5}" destId="{C1E51654-14F0-497E-877D-2BD5B90A3A96}" srcOrd="8" destOrd="0" presId="urn:microsoft.com/office/officeart/2005/8/layout/vList5"/>
    <dgm:cxn modelId="{4C3B8D27-ADC1-4B33-9AC3-781BF4F3FEF5}" type="presParOf" srcId="{C1E51654-14F0-497E-877D-2BD5B90A3A96}" destId="{7025D353-2EC6-4F84-9F5E-2A3FD42941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 custT="1"/>
      <dgm:spPr/>
      <dgm:t>
        <a:bodyPr/>
        <a:lstStyle/>
        <a:p>
          <a:pPr algn="l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Заседания родительского комитета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Участие родителей в органах государственно-общественного управления ОО Проверка организации питания; проверка расходования средств, участие в работе совместных комиссий на школьном уровне 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др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pPr algn="l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Общественные организации, объединяющие работу школы и родительской общественности«Отцы Дона», </a:t>
          </a:r>
          <a:r>
            <a:rPr lang="ru-RU" sz="2000" b="1" u="none" smtClean="0">
              <a:latin typeface="Times New Roman" pitchFamily="18" charset="0"/>
              <a:cs typeface="Times New Roman" pitchFamily="18" charset="0"/>
            </a:rPr>
            <a:t>«Безопасность движения»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0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Формы работы с родителями Вовлечение родителей в родительские клубы, тематические форумы, акции и т.д.)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4" custScaleX="277778" custScaleY="54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1" presStyleCnt="4" custScaleX="277778" custScaleY="8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2" presStyleCnt="4" custScaleX="277778" custScaleY="79995" custLinFactNeighborX="-360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3" presStyleCnt="4" custScaleX="277778" custScaleY="65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201819DC-A055-43CD-8C35-85249016F83C}" type="presOf" srcId="{D9E96D46-8CB1-468C-8C42-26C7E7096E77}" destId="{CDAD4154-B0DB-4078-9EA0-447B97B9173B}" srcOrd="0" destOrd="0" presId="urn:microsoft.com/office/officeart/2005/8/layout/vList5"/>
    <dgm:cxn modelId="{FC1172D0-410C-49BE-BF34-621CD0B189B6}" type="presOf" srcId="{080829DD-9556-4609-80FA-39C3B6EEC3F6}" destId="{C8D5F33B-8ADA-40CC-BD16-BC80540310F5}" srcOrd="0" destOrd="0" presId="urn:microsoft.com/office/officeart/2005/8/layout/vList5"/>
    <dgm:cxn modelId="{1DB4DF66-E844-45F2-B32B-8229188BFEB4}" type="presOf" srcId="{01FA8C5B-1817-4F22-8D8C-D2F86C88AC34}" destId="{D10130A2-4F2B-4F1C-965B-859CB4955D6B}" srcOrd="0" destOrd="0" presId="urn:microsoft.com/office/officeart/2005/8/layout/vList5"/>
    <dgm:cxn modelId="{F614A659-4629-497C-AE73-DE8A6D1FE8EA}" srcId="{080829DD-9556-4609-80FA-39C3B6EEC3F6}" destId="{01FA8C5B-1817-4F22-8D8C-D2F86C88AC34}" srcOrd="3" destOrd="0" parTransId="{6654F2AE-27E6-4706-AB5F-ABAEA6D4A89C}" sibTransId="{D40C0B63-5090-424C-9E41-42CC88E475D9}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692D462D-1419-491B-AE36-D760F42F0738}" type="presOf" srcId="{B5FC71D6-73CA-437A-9D48-7EC705E85ADD}" destId="{578962F7-8B9A-4DB9-B9F6-7C62A90DFB4B}" srcOrd="0" destOrd="0" presId="urn:microsoft.com/office/officeart/2005/8/layout/vList5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4430DA8B-6CC2-4F08-88D4-D78C331511B2}" type="presOf" srcId="{380B1450-7FD7-4392-9EDC-582F5651B5D1}" destId="{4D52BB47-CDD0-4507-8168-7CE24E7CE975}" srcOrd="0" destOrd="0" presId="urn:microsoft.com/office/officeart/2005/8/layout/vList5"/>
    <dgm:cxn modelId="{F873D4B3-7449-4870-B2FC-FFC8E59F44C0}" type="presParOf" srcId="{C8D5F33B-8ADA-40CC-BD16-BC80540310F5}" destId="{80952258-F595-4BEA-8881-CD0CE14C5217}" srcOrd="0" destOrd="0" presId="urn:microsoft.com/office/officeart/2005/8/layout/vList5"/>
    <dgm:cxn modelId="{7ACCEB15-C12D-4888-ABBB-BA09AC68047B}" type="presParOf" srcId="{80952258-F595-4BEA-8881-CD0CE14C5217}" destId="{4D52BB47-CDD0-4507-8168-7CE24E7CE975}" srcOrd="0" destOrd="0" presId="urn:microsoft.com/office/officeart/2005/8/layout/vList5"/>
    <dgm:cxn modelId="{11B02E0D-DD5F-4A73-ACBD-FF7469EC4DCC}" type="presParOf" srcId="{C8D5F33B-8ADA-40CC-BD16-BC80540310F5}" destId="{EFB37148-4F28-4E14-9B46-4424AF67D489}" srcOrd="1" destOrd="0" presId="urn:microsoft.com/office/officeart/2005/8/layout/vList5"/>
    <dgm:cxn modelId="{599EC81D-6A6B-4CE2-8634-04DA48D5F535}" type="presParOf" srcId="{C8D5F33B-8ADA-40CC-BD16-BC80540310F5}" destId="{CB2E1F69-4FD8-47FF-B84E-9214FE07EC26}" srcOrd="2" destOrd="0" presId="urn:microsoft.com/office/officeart/2005/8/layout/vList5"/>
    <dgm:cxn modelId="{2ACF6020-7C5E-43A0-9402-62464A68BFCF}" type="presParOf" srcId="{CB2E1F69-4FD8-47FF-B84E-9214FE07EC26}" destId="{578962F7-8B9A-4DB9-B9F6-7C62A90DFB4B}" srcOrd="0" destOrd="0" presId="urn:microsoft.com/office/officeart/2005/8/layout/vList5"/>
    <dgm:cxn modelId="{F5086553-2004-4AAD-8C01-66FFB9F4287D}" type="presParOf" srcId="{C8D5F33B-8ADA-40CC-BD16-BC80540310F5}" destId="{06645525-BC9B-4A9F-BA75-B1C609EDA99F}" srcOrd="3" destOrd="0" presId="urn:microsoft.com/office/officeart/2005/8/layout/vList5"/>
    <dgm:cxn modelId="{2C88DC63-3F8C-46F8-A525-34DB73FC6CE7}" type="presParOf" srcId="{C8D5F33B-8ADA-40CC-BD16-BC80540310F5}" destId="{1C5DE158-2F92-499C-8298-C969CC5EE555}" srcOrd="4" destOrd="0" presId="urn:microsoft.com/office/officeart/2005/8/layout/vList5"/>
    <dgm:cxn modelId="{0F1CDD86-F26C-4F08-BCBF-8F9FFF2F18E2}" type="presParOf" srcId="{1C5DE158-2F92-499C-8298-C969CC5EE555}" destId="{CDAD4154-B0DB-4078-9EA0-447B97B9173B}" srcOrd="0" destOrd="0" presId="urn:microsoft.com/office/officeart/2005/8/layout/vList5"/>
    <dgm:cxn modelId="{AAD2CCEE-A5F6-4662-9098-FAE529262AA9}" type="presParOf" srcId="{C8D5F33B-8ADA-40CC-BD16-BC80540310F5}" destId="{E7329041-C1CB-4D87-B744-C4F4CAABA741}" srcOrd="5" destOrd="0" presId="urn:microsoft.com/office/officeart/2005/8/layout/vList5"/>
    <dgm:cxn modelId="{7992C6FE-4F48-4018-A69F-9C3A00143A1F}" type="presParOf" srcId="{C8D5F33B-8ADA-40CC-BD16-BC80540310F5}" destId="{B43E7AD0-AE2D-489E-A288-9F9B728D7FC2}" srcOrd="6" destOrd="0" presId="urn:microsoft.com/office/officeart/2005/8/layout/vList5"/>
    <dgm:cxn modelId="{330874B8-69C2-4B73-8C88-641583DEB2DA}" type="presParOf" srcId="{B43E7AD0-AE2D-489E-A288-9F9B728D7FC2}" destId="{D10130A2-4F2B-4F1C-965B-859CB4955D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0B0A0-1DEA-49B0-8AA5-000CE3BC1B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21D70-F4F7-4E2D-B722-44CCB3053605}">
      <dgm:prSet phldrT="[Текст]"/>
      <dgm:spPr/>
      <dgm:t>
        <a:bodyPr/>
        <a:lstStyle/>
        <a:p>
          <a:r>
            <a:rPr lang="ru-RU" b="1" dirty="0" smtClean="0"/>
            <a:t>Нацпроект</a:t>
          </a:r>
          <a:br>
            <a:rPr lang="ru-RU" b="1" dirty="0" smtClean="0"/>
          </a:br>
          <a:r>
            <a:rPr lang="ru-RU" b="1" dirty="0" smtClean="0"/>
            <a:t>«Точка Роста» </a:t>
          </a:r>
          <a:endParaRPr lang="ru-RU" dirty="0"/>
        </a:p>
      </dgm:t>
    </dgm:pt>
    <dgm:pt modelId="{B2CE7913-3D56-4F5D-8149-C9F20B692963}" type="parTrans" cxnId="{553DDF4E-82BD-4F39-B947-C917F22295D8}">
      <dgm:prSet/>
      <dgm:spPr/>
      <dgm:t>
        <a:bodyPr/>
        <a:lstStyle/>
        <a:p>
          <a:endParaRPr lang="ru-RU"/>
        </a:p>
      </dgm:t>
    </dgm:pt>
    <dgm:pt modelId="{A9661503-32A1-4E5E-BD80-F6EDFB1D9185}" type="sibTrans" cxnId="{553DDF4E-82BD-4F39-B947-C917F22295D8}">
      <dgm:prSet/>
      <dgm:spPr/>
      <dgm:t>
        <a:bodyPr/>
        <a:lstStyle/>
        <a:p>
          <a:endParaRPr lang="ru-RU"/>
        </a:p>
      </dgm:t>
    </dgm:pt>
    <dgm:pt modelId="{E1671A1C-AEBA-466F-BCD2-5F3352C48F3A}">
      <dgm:prSet phldrT="[Текст]"/>
      <dgm:spPr/>
      <dgm:t>
        <a:bodyPr/>
        <a:lstStyle/>
        <a:p>
          <a:r>
            <a:rPr lang="ru-RU" b="1" dirty="0" smtClean="0"/>
            <a:t>Нацпроект</a:t>
          </a:r>
        </a:p>
        <a:p>
          <a:r>
            <a:rPr lang="ru-RU" b="1" dirty="0" smtClean="0"/>
            <a:t>«Цифровая образовательная среда» </a:t>
          </a:r>
          <a:endParaRPr lang="ru-RU" dirty="0"/>
        </a:p>
      </dgm:t>
    </dgm:pt>
    <dgm:pt modelId="{2F21371D-B54F-4176-8BAE-0800C0CA98D5}" type="parTrans" cxnId="{25A1469A-CD6A-4F87-B343-2481CDD1A0F6}">
      <dgm:prSet/>
      <dgm:spPr/>
      <dgm:t>
        <a:bodyPr/>
        <a:lstStyle/>
        <a:p>
          <a:endParaRPr lang="ru-RU"/>
        </a:p>
      </dgm:t>
    </dgm:pt>
    <dgm:pt modelId="{921AC099-5836-4059-9B75-63D043986066}" type="sibTrans" cxnId="{25A1469A-CD6A-4F87-B343-2481CDD1A0F6}">
      <dgm:prSet/>
      <dgm:spPr/>
      <dgm:t>
        <a:bodyPr/>
        <a:lstStyle/>
        <a:p>
          <a:endParaRPr lang="ru-RU"/>
        </a:p>
      </dgm:t>
    </dgm:pt>
    <dgm:pt modelId="{E369DACD-2FA3-422C-A76F-741B1FF100BF}">
      <dgm:prSet/>
      <dgm:spPr/>
      <dgm:t>
        <a:bodyPr/>
        <a:lstStyle/>
        <a:p>
          <a:r>
            <a:rPr lang="ru-RU" dirty="0" smtClean="0"/>
            <a:t>22 школы</a:t>
          </a:r>
          <a:endParaRPr lang="ru-RU" dirty="0"/>
        </a:p>
      </dgm:t>
    </dgm:pt>
    <dgm:pt modelId="{EB7609A6-F2DE-45F0-9AA7-67939790C817}" type="parTrans" cxnId="{AF52D275-615E-428C-9552-66F6ED58F1EB}">
      <dgm:prSet/>
      <dgm:spPr/>
    </dgm:pt>
    <dgm:pt modelId="{449D9306-9C3D-41C9-A2F5-ED5BAF4F6D96}" type="sibTrans" cxnId="{AF52D275-615E-428C-9552-66F6ED58F1EB}">
      <dgm:prSet/>
      <dgm:spPr/>
    </dgm:pt>
    <dgm:pt modelId="{6454D77B-1A5B-4E08-8472-8CEA85A9A000}">
      <dgm:prSet/>
      <dgm:spPr/>
      <dgm:t>
        <a:bodyPr/>
        <a:lstStyle/>
        <a:p>
          <a:r>
            <a:rPr lang="ru-RU" dirty="0" smtClean="0"/>
            <a:t>24 школы</a:t>
          </a:r>
          <a:endParaRPr lang="ru-RU" dirty="0"/>
        </a:p>
      </dgm:t>
    </dgm:pt>
    <dgm:pt modelId="{136C46DC-A8EA-4FD3-8FAC-F435F0421EC3}" type="parTrans" cxnId="{61F690E0-56ED-4319-ACA3-EF70F9F5A8BD}">
      <dgm:prSet/>
      <dgm:spPr/>
    </dgm:pt>
    <dgm:pt modelId="{D915CBB5-A9EA-4E44-958C-D97827499605}" type="sibTrans" cxnId="{61F690E0-56ED-4319-ACA3-EF70F9F5A8BD}">
      <dgm:prSet/>
      <dgm:spPr/>
    </dgm:pt>
    <dgm:pt modelId="{9CCA5B34-97C7-41B5-ABC3-54AB816D5CE8}" type="pres">
      <dgm:prSet presAssocID="{D770B0A0-1DEA-49B0-8AA5-000CE3BC1B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095988-C0DA-4CFF-8792-A9995CEBF80E}" type="pres">
      <dgm:prSet presAssocID="{77421D70-F4F7-4E2D-B722-44CCB3053605}" presName="linNode" presStyleCnt="0"/>
      <dgm:spPr/>
    </dgm:pt>
    <dgm:pt modelId="{D87B1B2B-403E-4554-AE5A-9DDE36582B58}" type="pres">
      <dgm:prSet presAssocID="{77421D70-F4F7-4E2D-B722-44CCB305360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BBE08-6C20-41A9-A9E1-A9D6EAF4A110}" type="pres">
      <dgm:prSet presAssocID="{77421D70-F4F7-4E2D-B722-44CCB3053605}" presName="childShp" presStyleLbl="bgAccFollowNode1" presStyleIdx="0" presStyleCnt="2" custScaleY="12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E83D7-124F-49C1-BA28-DC869380724A}" type="pres">
      <dgm:prSet presAssocID="{A9661503-32A1-4E5E-BD80-F6EDFB1D9185}" presName="spacing" presStyleCnt="0"/>
      <dgm:spPr/>
    </dgm:pt>
    <dgm:pt modelId="{7D985B74-5B82-494D-BAFC-93EAC5ADC9E9}" type="pres">
      <dgm:prSet presAssocID="{E1671A1C-AEBA-466F-BCD2-5F3352C48F3A}" presName="linNode" presStyleCnt="0"/>
      <dgm:spPr/>
    </dgm:pt>
    <dgm:pt modelId="{FAA8F571-3280-4EA0-8131-99512984433F}" type="pres">
      <dgm:prSet presAssocID="{E1671A1C-AEBA-466F-BCD2-5F3352C48F3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5CC8-E2C5-41FE-8825-DF8BA9EB88A3}" type="pres">
      <dgm:prSet presAssocID="{E1671A1C-AEBA-466F-BCD2-5F3352C48F3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FC3597-D2A8-478B-953A-8D6BA80A73E9}" type="presOf" srcId="{D770B0A0-1DEA-49B0-8AA5-000CE3BC1BAD}" destId="{9CCA5B34-97C7-41B5-ABC3-54AB816D5CE8}" srcOrd="0" destOrd="0" presId="urn:microsoft.com/office/officeart/2005/8/layout/vList6"/>
    <dgm:cxn modelId="{AF52D275-615E-428C-9552-66F6ED58F1EB}" srcId="{E1671A1C-AEBA-466F-BCD2-5F3352C48F3A}" destId="{E369DACD-2FA3-422C-A76F-741B1FF100BF}" srcOrd="0" destOrd="0" parTransId="{EB7609A6-F2DE-45F0-9AA7-67939790C817}" sibTransId="{449D9306-9C3D-41C9-A2F5-ED5BAF4F6D96}"/>
    <dgm:cxn modelId="{553DDF4E-82BD-4F39-B947-C917F22295D8}" srcId="{D770B0A0-1DEA-49B0-8AA5-000CE3BC1BAD}" destId="{77421D70-F4F7-4E2D-B722-44CCB3053605}" srcOrd="0" destOrd="0" parTransId="{B2CE7913-3D56-4F5D-8149-C9F20B692963}" sibTransId="{A9661503-32A1-4E5E-BD80-F6EDFB1D9185}"/>
    <dgm:cxn modelId="{83CC5D25-4DF0-4ECC-A51A-C216143E2415}" type="presOf" srcId="{6454D77B-1A5B-4E08-8472-8CEA85A9A000}" destId="{E40BBE08-6C20-41A9-A9E1-A9D6EAF4A110}" srcOrd="0" destOrd="0" presId="urn:microsoft.com/office/officeart/2005/8/layout/vList6"/>
    <dgm:cxn modelId="{25A1469A-CD6A-4F87-B343-2481CDD1A0F6}" srcId="{D770B0A0-1DEA-49B0-8AA5-000CE3BC1BAD}" destId="{E1671A1C-AEBA-466F-BCD2-5F3352C48F3A}" srcOrd="1" destOrd="0" parTransId="{2F21371D-B54F-4176-8BAE-0800C0CA98D5}" sibTransId="{921AC099-5836-4059-9B75-63D043986066}"/>
    <dgm:cxn modelId="{8C46FEBB-CF4C-4DFF-8190-682D6B65BB21}" type="presOf" srcId="{E1671A1C-AEBA-466F-BCD2-5F3352C48F3A}" destId="{FAA8F571-3280-4EA0-8131-99512984433F}" srcOrd="0" destOrd="0" presId="urn:microsoft.com/office/officeart/2005/8/layout/vList6"/>
    <dgm:cxn modelId="{2811BDED-B7F5-41D2-95E0-59E49F59A6E7}" type="presOf" srcId="{77421D70-F4F7-4E2D-B722-44CCB3053605}" destId="{D87B1B2B-403E-4554-AE5A-9DDE36582B58}" srcOrd="0" destOrd="0" presId="urn:microsoft.com/office/officeart/2005/8/layout/vList6"/>
    <dgm:cxn modelId="{61F690E0-56ED-4319-ACA3-EF70F9F5A8BD}" srcId="{77421D70-F4F7-4E2D-B722-44CCB3053605}" destId="{6454D77B-1A5B-4E08-8472-8CEA85A9A000}" srcOrd="0" destOrd="0" parTransId="{136C46DC-A8EA-4FD3-8FAC-F435F0421EC3}" sibTransId="{D915CBB5-A9EA-4E44-958C-D97827499605}"/>
    <dgm:cxn modelId="{84843662-A617-43D8-8DBD-89C92AD3041B}" type="presOf" srcId="{E369DACD-2FA3-422C-A76F-741B1FF100BF}" destId="{A7BC5CC8-E2C5-41FE-8825-DF8BA9EB88A3}" srcOrd="0" destOrd="0" presId="urn:microsoft.com/office/officeart/2005/8/layout/vList6"/>
    <dgm:cxn modelId="{D5726F51-4FE3-456E-BD57-7CC2884DC28B}" type="presParOf" srcId="{9CCA5B34-97C7-41B5-ABC3-54AB816D5CE8}" destId="{EF095988-C0DA-4CFF-8792-A9995CEBF80E}" srcOrd="0" destOrd="0" presId="urn:microsoft.com/office/officeart/2005/8/layout/vList6"/>
    <dgm:cxn modelId="{A5CF3924-0CE9-4331-B4D5-01E71723EDE6}" type="presParOf" srcId="{EF095988-C0DA-4CFF-8792-A9995CEBF80E}" destId="{D87B1B2B-403E-4554-AE5A-9DDE36582B58}" srcOrd="0" destOrd="0" presId="urn:microsoft.com/office/officeart/2005/8/layout/vList6"/>
    <dgm:cxn modelId="{0C681682-05A0-4034-A492-DF025D55C5DF}" type="presParOf" srcId="{EF095988-C0DA-4CFF-8792-A9995CEBF80E}" destId="{E40BBE08-6C20-41A9-A9E1-A9D6EAF4A110}" srcOrd="1" destOrd="0" presId="urn:microsoft.com/office/officeart/2005/8/layout/vList6"/>
    <dgm:cxn modelId="{9EF7F8B3-D0B1-44C1-8733-6C60A2187F89}" type="presParOf" srcId="{9CCA5B34-97C7-41B5-ABC3-54AB816D5CE8}" destId="{96AE83D7-124F-49C1-BA28-DC869380724A}" srcOrd="1" destOrd="0" presId="urn:microsoft.com/office/officeart/2005/8/layout/vList6"/>
    <dgm:cxn modelId="{B76D1246-E864-4EBA-BD69-C8FD82E64DA2}" type="presParOf" srcId="{9CCA5B34-97C7-41B5-ABC3-54AB816D5CE8}" destId="{7D985B74-5B82-494D-BAFC-93EAC5ADC9E9}" srcOrd="2" destOrd="0" presId="urn:microsoft.com/office/officeart/2005/8/layout/vList6"/>
    <dgm:cxn modelId="{1BF5E9B0-7D96-4EB0-837B-6E3CAA493023}" type="presParOf" srcId="{7D985B74-5B82-494D-BAFC-93EAC5ADC9E9}" destId="{FAA8F571-3280-4EA0-8131-99512984433F}" srcOrd="0" destOrd="0" presId="urn:microsoft.com/office/officeart/2005/8/layout/vList6"/>
    <dgm:cxn modelId="{AA3842F7-A2B2-4179-8007-2224B9BF86CB}" type="presParOf" srcId="{7D985B74-5B82-494D-BAFC-93EAC5ADC9E9}" destId="{A7BC5CC8-E2C5-41FE-8825-DF8BA9EB88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124053-F684-413C-8262-50120D7E5EBB}">
      <dgm:prSet phldrT="[Текст]" custT="1"/>
      <dgm:spPr/>
      <dgm:t>
        <a:bodyPr/>
        <a:lstStyle/>
        <a:p>
          <a:endParaRPr lang="ru-RU" sz="1800" dirty="0">
            <a:latin typeface="Arial Black" pitchFamily="34" charset="0"/>
          </a:endParaRPr>
        </a:p>
      </dgm:t>
    </dgm:pt>
    <dgm:pt modelId="{27918A99-38DD-4545-8B44-D91BC426D68A}" type="parTrans" cxnId="{51F20C50-D8E5-4E3F-BDA6-12026B582C1D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D1886C68-133A-4913-A991-653C03B9BC9F}" type="sibTrans" cxnId="{51F20C50-D8E5-4E3F-BDA6-12026B582C1D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43D66CF2-0751-4FF2-AF66-90249CB2F374}">
      <dgm:prSet phldrT="[Текст]" custT="1"/>
      <dgm:spPr/>
      <dgm:t>
        <a:bodyPr/>
        <a:lstStyle/>
        <a:p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E6A61E3B-3DE3-427E-B607-696EE0A51689}" type="parTrans" cxnId="{1EA2A1A4-2DFC-4C71-868B-CD44F475AE69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C8B5E477-4638-41CA-8861-18EB95A4242E}" type="sibTrans" cxnId="{1EA2A1A4-2DFC-4C71-868B-CD44F475AE69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1B297E23-344E-4FCE-BFD1-A4EB81F28CDD}">
      <dgm:prSet custT="1"/>
      <dgm:spPr/>
      <dgm:t>
        <a:bodyPr/>
        <a:lstStyle/>
        <a:p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85642A91-2F09-4872-85C2-C00223B5C3EB}" type="parTrans" cxnId="{B4177933-0307-4F71-A625-0381840657AE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72504074-81D0-48DB-9CD7-5EA3A28DA0FC}" type="sibTrans" cxnId="{B4177933-0307-4F71-A625-0381840657AE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3387EF98-B7CE-485E-ADCD-A33B567F60C7}">
      <dgm:prSet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Для профилактики увольнений учителей, мероприятия по улучшению обстановки в педагогическом коллективе </a:t>
          </a:r>
          <a:endParaRPr lang="ru-RU" sz="1800" dirty="0">
            <a:latin typeface="Arial Black" pitchFamily="34" charset="0"/>
          </a:endParaRPr>
        </a:p>
      </dgm:t>
    </dgm:pt>
    <dgm:pt modelId="{05972DB0-8CDC-42A0-A9FF-79631935A998}" type="parTrans" cxnId="{A05BDE3D-1601-4BD7-B020-91F6F4DACDE2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9BD0B271-D354-4781-899D-0A66FCF56B5A}" type="sibTrans" cxnId="{A05BDE3D-1601-4BD7-B020-91F6F4DACDE2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19502F69-9B1B-4866-A783-90DEC67F26E4}">
      <dgm:prSet custT="1"/>
      <dgm:spPr/>
      <dgm:t>
        <a:bodyPr/>
        <a:lstStyle/>
        <a:p>
          <a:endParaRPr lang="ru-RU" sz="1800" dirty="0">
            <a:latin typeface="Arial Black" pitchFamily="34" charset="0"/>
            <a:cs typeface="Times New Roman" pitchFamily="18" charset="0"/>
          </a:endParaRPr>
        </a:p>
      </dgm:t>
    </dgm:pt>
    <dgm:pt modelId="{A665116B-8B18-41B9-94CF-7699A8A1FF65}" type="parTrans" cxnId="{AF47372F-4594-47ED-9FBE-3E0744162017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49B70FC9-7C48-4EED-B48F-9B5B04F3D276}" type="sibTrans" cxnId="{AF47372F-4594-47ED-9FBE-3E0744162017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380B1450-7FD7-4392-9EDC-582F5651B5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Arial Black" pitchFamily="34" charset="0"/>
            </a:rPr>
            <a:t>Нацпроекты</a:t>
          </a:r>
          <a:r>
            <a:rPr lang="ru-RU" sz="1800" dirty="0" smtClean="0">
              <a:latin typeface="Arial Black" pitchFamily="34" charset="0"/>
            </a:rPr>
            <a:t> </a:t>
          </a:r>
          <a:r>
            <a:rPr lang="ru-RU" sz="1800" b="1" dirty="0" smtClean="0">
              <a:latin typeface="Arial Black" pitchFamily="34" charset="0"/>
            </a:rPr>
            <a:t>«Земский учитель»; «Мобильный учитель»</a:t>
          </a:r>
          <a:endParaRPr lang="ru-RU" sz="1800" dirty="0" smtClean="0">
            <a:latin typeface="Arial Black" pitchFamily="34" charset="0"/>
          </a:endParaRP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Arial Black" pitchFamily="34" charset="0"/>
          </a:endParaRPr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4E16F0C3-3AAC-4B8A-8CE3-49C2438EA4AC}">
      <dgm:prSet phldrT="[Текст]"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Запросы в центры занятости, в газеты </a:t>
          </a:r>
          <a:endParaRPr lang="ru-RU" sz="1800" dirty="0">
            <a:latin typeface="Arial Black" pitchFamily="34" charset="0"/>
          </a:endParaRPr>
        </a:p>
      </dgm:t>
    </dgm:pt>
    <dgm:pt modelId="{D77278E8-47DF-4967-97DD-6386A4BF7218}" type="sibTrans" cxnId="{15BD6725-009C-48A2-AFD7-D72607E63920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EE688BA5-CC8C-4FBD-A506-0C41D5E9356C}" type="parTrans" cxnId="{15BD6725-009C-48A2-AFD7-D72607E63920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02E11F30-2162-4C64-9E57-B848FE2FC58D}">
      <dgm:prSet custT="1"/>
      <dgm:spPr/>
      <dgm:t>
        <a:bodyPr/>
        <a:lstStyle/>
        <a:p>
          <a:r>
            <a:rPr lang="ru-RU" sz="1800" dirty="0" smtClean="0">
              <a:latin typeface="Arial Black" pitchFamily="34" charset="0"/>
            </a:rPr>
            <a:t>Запрос на Целевой набор</a:t>
          </a:r>
          <a:endParaRPr lang="ru-RU" sz="1800" dirty="0">
            <a:latin typeface="Arial Black" pitchFamily="34" charset="0"/>
          </a:endParaRPr>
        </a:p>
      </dgm:t>
    </dgm:pt>
    <dgm:pt modelId="{C9F0A788-C03B-4D86-A1D4-A08FC5AB578A}" type="sibTrans" cxnId="{DA3EA7E2-8BA9-49AD-BB1A-39CB10486C7B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DC531973-F73B-439F-9822-3500BA314AD1}" type="parTrans" cxnId="{DA3EA7E2-8BA9-49AD-BB1A-39CB10486C7B}">
      <dgm:prSet/>
      <dgm:spPr/>
      <dgm:t>
        <a:bodyPr/>
        <a:lstStyle/>
        <a:p>
          <a:endParaRPr lang="ru-RU" sz="1800">
            <a:latin typeface="Arial Black" pitchFamily="34" charset="0"/>
          </a:endParaRPr>
        </a:p>
      </dgm:t>
    </dgm:pt>
    <dgm:pt modelId="{67920CC0-86EB-43A7-BBC6-1931D692DD83}" type="pres">
      <dgm:prSet presAssocID="{080829DD-9556-4609-80FA-39C3B6EEC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ABE443-930E-4047-9BA9-ACF8A67064F6}" type="pres">
      <dgm:prSet presAssocID="{080829DD-9556-4609-80FA-39C3B6EEC3F6}" presName="Name1" presStyleCnt="0"/>
      <dgm:spPr/>
      <dgm:t>
        <a:bodyPr/>
        <a:lstStyle/>
        <a:p>
          <a:endParaRPr lang="ru-RU"/>
        </a:p>
      </dgm:t>
    </dgm:pt>
    <dgm:pt modelId="{30BC0CE1-C86F-4362-8005-D88D9EA05108}" type="pres">
      <dgm:prSet presAssocID="{080829DD-9556-4609-80FA-39C3B6EEC3F6}" presName="cycle" presStyleCnt="0"/>
      <dgm:spPr/>
      <dgm:t>
        <a:bodyPr/>
        <a:lstStyle/>
        <a:p>
          <a:endParaRPr lang="ru-RU"/>
        </a:p>
      </dgm:t>
    </dgm:pt>
    <dgm:pt modelId="{12B2C378-643A-4A85-B9ED-8B7C56F1CC82}" type="pres">
      <dgm:prSet presAssocID="{080829DD-9556-4609-80FA-39C3B6EEC3F6}" presName="srcNode" presStyleLbl="node1" presStyleIdx="0" presStyleCnt="4"/>
      <dgm:spPr/>
      <dgm:t>
        <a:bodyPr/>
        <a:lstStyle/>
        <a:p>
          <a:endParaRPr lang="ru-RU"/>
        </a:p>
      </dgm:t>
    </dgm:pt>
    <dgm:pt modelId="{C1AAF8A7-E16B-4B78-85F8-832A924277AE}" type="pres">
      <dgm:prSet presAssocID="{080829DD-9556-4609-80FA-39C3B6EEC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B1CB6234-E4FF-4970-A802-273684855165}" type="pres">
      <dgm:prSet presAssocID="{080829DD-9556-4609-80FA-39C3B6EEC3F6}" presName="extraNode" presStyleLbl="node1" presStyleIdx="0" presStyleCnt="4"/>
      <dgm:spPr/>
      <dgm:t>
        <a:bodyPr/>
        <a:lstStyle/>
        <a:p>
          <a:endParaRPr lang="ru-RU"/>
        </a:p>
      </dgm:t>
    </dgm:pt>
    <dgm:pt modelId="{96EE3A6E-3AF5-48A3-B04E-F0CAAFAD8220}" type="pres">
      <dgm:prSet presAssocID="{080829DD-9556-4609-80FA-39C3B6EEC3F6}" presName="dstNode" presStyleLbl="node1" presStyleIdx="0" presStyleCnt="4"/>
      <dgm:spPr/>
      <dgm:t>
        <a:bodyPr/>
        <a:lstStyle/>
        <a:p>
          <a:endParaRPr lang="ru-RU"/>
        </a:p>
      </dgm:t>
    </dgm:pt>
    <dgm:pt modelId="{3C1495B0-DE99-4686-8BF0-AD2B1CC3649A}" type="pres">
      <dgm:prSet presAssocID="{380B1450-7FD7-4392-9EDC-582F5651B5D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87EEB-9076-4C6F-9797-6E499588D705}" type="pres">
      <dgm:prSet presAssocID="{380B1450-7FD7-4392-9EDC-582F5651B5D1}" presName="accent_1" presStyleCnt="0"/>
      <dgm:spPr/>
      <dgm:t>
        <a:bodyPr/>
        <a:lstStyle/>
        <a:p>
          <a:endParaRPr lang="ru-RU"/>
        </a:p>
      </dgm:t>
    </dgm:pt>
    <dgm:pt modelId="{8E369321-E2C3-499A-B633-83F54125ED60}" type="pres">
      <dgm:prSet presAssocID="{380B1450-7FD7-4392-9EDC-582F5651B5D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D341B982-E869-423B-A333-F8CB8CBA65D2}" type="pres">
      <dgm:prSet presAssocID="{02E11F30-2162-4C64-9E57-B848FE2FC5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4FE5E-421D-4058-BB40-E8F8C2F67484}" type="pres">
      <dgm:prSet presAssocID="{02E11F30-2162-4C64-9E57-B848FE2FC58D}" presName="accent_2" presStyleCnt="0"/>
      <dgm:spPr/>
      <dgm:t>
        <a:bodyPr/>
        <a:lstStyle/>
        <a:p>
          <a:endParaRPr lang="ru-RU"/>
        </a:p>
      </dgm:t>
    </dgm:pt>
    <dgm:pt modelId="{3A5F11E2-C531-4FEA-A7D4-FC1D04D71B6E}" type="pres">
      <dgm:prSet presAssocID="{02E11F30-2162-4C64-9E57-B848FE2FC58D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BB68403E-C7A5-40A0-B553-FA71FFB5940E}" type="pres">
      <dgm:prSet presAssocID="{4E16F0C3-3AAC-4B8A-8CE3-49C2438EA4A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05472-F839-495D-AE80-C9321B388405}" type="pres">
      <dgm:prSet presAssocID="{4E16F0C3-3AAC-4B8A-8CE3-49C2438EA4AC}" presName="accent_3" presStyleCnt="0"/>
      <dgm:spPr/>
      <dgm:t>
        <a:bodyPr/>
        <a:lstStyle/>
        <a:p>
          <a:endParaRPr lang="ru-RU"/>
        </a:p>
      </dgm:t>
    </dgm:pt>
    <dgm:pt modelId="{DB777D28-5F00-4838-BF73-DBCED49EE777}" type="pres">
      <dgm:prSet presAssocID="{4E16F0C3-3AAC-4B8A-8CE3-49C2438EA4AC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1533E4F9-3171-4B15-B67B-DF37C632F503}" type="pres">
      <dgm:prSet presAssocID="{3387EF98-B7CE-485E-ADCD-A33B567F60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CE0F-EB6F-4C50-B157-2CCAF6B57578}" type="pres">
      <dgm:prSet presAssocID="{3387EF98-B7CE-485E-ADCD-A33B567F60C7}" presName="accent_4" presStyleCnt="0"/>
      <dgm:spPr/>
      <dgm:t>
        <a:bodyPr/>
        <a:lstStyle/>
        <a:p>
          <a:endParaRPr lang="ru-RU"/>
        </a:p>
      </dgm:t>
    </dgm:pt>
    <dgm:pt modelId="{920DBF40-4925-4408-981D-ED3FE39AD4B1}" type="pres">
      <dgm:prSet presAssocID="{3387EF98-B7CE-485E-ADCD-A33B567F60C7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C5743BA1-AAD7-4635-A61D-2E7FEC381E54}" type="presOf" srcId="{43D66CF2-0751-4FF2-AF66-90249CB2F374}" destId="{BB68403E-C7A5-40A0-B553-FA71FFB5940E}" srcOrd="0" destOrd="1" presId="urn:microsoft.com/office/officeart/2008/layout/VerticalCurvedList"/>
    <dgm:cxn modelId="{4058B05A-8C2A-4636-8F39-62ECACA975A3}" type="presOf" srcId="{1B297E23-344E-4FCE-BFD1-A4EB81F28CDD}" destId="{D341B982-E869-423B-A333-F8CB8CBA65D2}" srcOrd="0" destOrd="1" presId="urn:microsoft.com/office/officeart/2008/layout/VerticalCurvedList"/>
    <dgm:cxn modelId="{B4177933-0307-4F71-A625-0381840657AE}" srcId="{02E11F30-2162-4C64-9E57-B848FE2FC58D}" destId="{1B297E23-344E-4FCE-BFD1-A4EB81F28CDD}" srcOrd="0" destOrd="0" parTransId="{85642A91-2F09-4872-85C2-C00223B5C3EB}" sibTransId="{72504074-81D0-48DB-9CD7-5EA3A28DA0FC}"/>
    <dgm:cxn modelId="{072A41CC-EB19-4169-9858-366B8FAEC08E}" type="presOf" srcId="{56124053-F684-413C-8262-50120D7E5EBB}" destId="{3C1495B0-DE99-4686-8BF0-AD2B1CC3649A}" srcOrd="0" destOrd="1" presId="urn:microsoft.com/office/officeart/2008/layout/VerticalCurvedList"/>
    <dgm:cxn modelId="{DCCEB10F-43DB-448D-8AD8-6D981E8FAB24}" type="presOf" srcId="{D1886C68-133A-4913-A991-653C03B9BC9F}" destId="{C1AAF8A7-E16B-4B78-85F8-832A924277AE}" srcOrd="0" destOrd="0" presId="urn:microsoft.com/office/officeart/2008/layout/VerticalCurvedList"/>
    <dgm:cxn modelId="{C5A10002-C1D2-4FFF-87D1-4CB5ED83FF44}" type="presOf" srcId="{02E11F30-2162-4C64-9E57-B848FE2FC58D}" destId="{D341B982-E869-423B-A333-F8CB8CBA65D2}" srcOrd="0" destOrd="0" presId="urn:microsoft.com/office/officeart/2008/layout/VerticalCurvedList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AF47372F-4594-47ED-9FBE-3E0744162017}" srcId="{3387EF98-B7CE-485E-ADCD-A33B567F60C7}" destId="{19502F69-9B1B-4866-A783-90DEC67F26E4}" srcOrd="0" destOrd="0" parTransId="{A665116B-8B18-41B9-94CF-7699A8A1FF65}" sibTransId="{49B70FC9-7C48-4EED-B48F-9B5B04F3D276}"/>
    <dgm:cxn modelId="{DA3EA7E2-8BA9-49AD-BB1A-39CB10486C7B}" srcId="{080829DD-9556-4609-80FA-39C3B6EEC3F6}" destId="{02E11F30-2162-4C64-9E57-B848FE2FC58D}" srcOrd="1" destOrd="0" parTransId="{DC531973-F73B-439F-9822-3500BA314AD1}" sibTransId="{C9F0A788-C03B-4D86-A1D4-A08FC5AB578A}"/>
    <dgm:cxn modelId="{4293CB21-BDB6-4A58-9C37-243D2E431E18}" type="presOf" srcId="{080829DD-9556-4609-80FA-39C3B6EEC3F6}" destId="{67920CC0-86EB-43A7-BBC6-1931D692DD83}" srcOrd="0" destOrd="0" presId="urn:microsoft.com/office/officeart/2008/layout/VerticalCurvedList"/>
    <dgm:cxn modelId="{51F20C50-D8E5-4E3F-BDA6-12026B582C1D}" srcId="{380B1450-7FD7-4392-9EDC-582F5651B5D1}" destId="{56124053-F684-413C-8262-50120D7E5EBB}" srcOrd="0" destOrd="0" parTransId="{27918A99-38DD-4545-8B44-D91BC426D68A}" sibTransId="{D1886C68-133A-4913-A991-653C03B9BC9F}"/>
    <dgm:cxn modelId="{15BD6725-009C-48A2-AFD7-D72607E63920}" srcId="{080829DD-9556-4609-80FA-39C3B6EEC3F6}" destId="{4E16F0C3-3AAC-4B8A-8CE3-49C2438EA4AC}" srcOrd="2" destOrd="0" parTransId="{EE688BA5-CC8C-4FBD-A506-0C41D5E9356C}" sibTransId="{D77278E8-47DF-4967-97DD-6386A4BF7218}"/>
    <dgm:cxn modelId="{F59E4C5D-D11F-46C2-87C2-624DABEC43E9}" type="presOf" srcId="{4E16F0C3-3AAC-4B8A-8CE3-49C2438EA4AC}" destId="{BB68403E-C7A5-40A0-B553-FA71FFB5940E}" srcOrd="0" destOrd="0" presId="urn:microsoft.com/office/officeart/2008/layout/VerticalCurvedList"/>
    <dgm:cxn modelId="{A05BDE3D-1601-4BD7-B020-91F6F4DACDE2}" srcId="{080829DD-9556-4609-80FA-39C3B6EEC3F6}" destId="{3387EF98-B7CE-485E-ADCD-A33B567F60C7}" srcOrd="3" destOrd="0" parTransId="{05972DB0-8CDC-42A0-A9FF-79631935A998}" sibTransId="{9BD0B271-D354-4781-899D-0A66FCF56B5A}"/>
    <dgm:cxn modelId="{1EA2A1A4-2DFC-4C71-868B-CD44F475AE69}" srcId="{4E16F0C3-3AAC-4B8A-8CE3-49C2438EA4AC}" destId="{43D66CF2-0751-4FF2-AF66-90249CB2F374}" srcOrd="0" destOrd="0" parTransId="{E6A61E3B-3DE3-427E-B607-696EE0A51689}" sibTransId="{C8B5E477-4638-41CA-8861-18EB95A4242E}"/>
    <dgm:cxn modelId="{17DD031E-C07E-40DD-9BBD-680F463C402E}" type="presOf" srcId="{380B1450-7FD7-4392-9EDC-582F5651B5D1}" destId="{3C1495B0-DE99-4686-8BF0-AD2B1CC3649A}" srcOrd="0" destOrd="0" presId="urn:microsoft.com/office/officeart/2008/layout/VerticalCurvedList"/>
    <dgm:cxn modelId="{B2557B22-E8B8-4F44-B0C3-6DC8A44B3F09}" type="presOf" srcId="{19502F69-9B1B-4866-A783-90DEC67F26E4}" destId="{1533E4F9-3171-4B15-B67B-DF37C632F503}" srcOrd="0" destOrd="1" presId="urn:microsoft.com/office/officeart/2008/layout/VerticalCurvedList"/>
    <dgm:cxn modelId="{12FFA4DF-62C5-475F-8DC6-6FE113F99DB7}" type="presOf" srcId="{3387EF98-B7CE-485E-ADCD-A33B567F60C7}" destId="{1533E4F9-3171-4B15-B67B-DF37C632F503}" srcOrd="0" destOrd="0" presId="urn:microsoft.com/office/officeart/2008/layout/VerticalCurvedList"/>
    <dgm:cxn modelId="{B82F960A-334B-4B96-9CEB-F0A9B495DCCA}" type="presParOf" srcId="{67920CC0-86EB-43A7-BBC6-1931D692DD83}" destId="{B4ABE443-930E-4047-9BA9-ACF8A67064F6}" srcOrd="0" destOrd="0" presId="urn:microsoft.com/office/officeart/2008/layout/VerticalCurvedList"/>
    <dgm:cxn modelId="{FD642702-F40B-4740-9789-A1BD05E24483}" type="presParOf" srcId="{B4ABE443-930E-4047-9BA9-ACF8A67064F6}" destId="{30BC0CE1-C86F-4362-8005-D88D9EA05108}" srcOrd="0" destOrd="0" presId="urn:microsoft.com/office/officeart/2008/layout/VerticalCurvedList"/>
    <dgm:cxn modelId="{68E7E188-7942-4EC5-A351-0F28A7281EBF}" type="presParOf" srcId="{30BC0CE1-C86F-4362-8005-D88D9EA05108}" destId="{12B2C378-643A-4A85-B9ED-8B7C56F1CC82}" srcOrd="0" destOrd="0" presId="urn:microsoft.com/office/officeart/2008/layout/VerticalCurvedList"/>
    <dgm:cxn modelId="{34CD9B6E-C62F-4C3E-940B-3000A72AE8D4}" type="presParOf" srcId="{30BC0CE1-C86F-4362-8005-D88D9EA05108}" destId="{C1AAF8A7-E16B-4B78-85F8-832A924277AE}" srcOrd="1" destOrd="0" presId="urn:microsoft.com/office/officeart/2008/layout/VerticalCurvedList"/>
    <dgm:cxn modelId="{D8CEA81F-3DD7-4D99-BE17-15825DD379D5}" type="presParOf" srcId="{30BC0CE1-C86F-4362-8005-D88D9EA05108}" destId="{B1CB6234-E4FF-4970-A802-273684855165}" srcOrd="2" destOrd="0" presId="urn:microsoft.com/office/officeart/2008/layout/VerticalCurvedList"/>
    <dgm:cxn modelId="{FD6C71F2-F063-4989-BF1D-05947FAD6D2F}" type="presParOf" srcId="{30BC0CE1-C86F-4362-8005-D88D9EA05108}" destId="{96EE3A6E-3AF5-48A3-B04E-F0CAAFAD8220}" srcOrd="3" destOrd="0" presId="urn:microsoft.com/office/officeart/2008/layout/VerticalCurvedList"/>
    <dgm:cxn modelId="{83CB5769-5DC3-4C14-B99C-ADBFA51FB69F}" type="presParOf" srcId="{B4ABE443-930E-4047-9BA9-ACF8A67064F6}" destId="{3C1495B0-DE99-4686-8BF0-AD2B1CC3649A}" srcOrd="1" destOrd="0" presId="urn:microsoft.com/office/officeart/2008/layout/VerticalCurvedList"/>
    <dgm:cxn modelId="{720DFBCC-1D46-48E2-9DD0-A83617A6E524}" type="presParOf" srcId="{B4ABE443-930E-4047-9BA9-ACF8A67064F6}" destId="{64D87EEB-9076-4C6F-9797-6E499588D705}" srcOrd="2" destOrd="0" presId="urn:microsoft.com/office/officeart/2008/layout/VerticalCurvedList"/>
    <dgm:cxn modelId="{64C27EFF-21FF-42FB-AC5B-139CB31667F1}" type="presParOf" srcId="{64D87EEB-9076-4C6F-9797-6E499588D705}" destId="{8E369321-E2C3-499A-B633-83F54125ED60}" srcOrd="0" destOrd="0" presId="urn:microsoft.com/office/officeart/2008/layout/VerticalCurvedList"/>
    <dgm:cxn modelId="{C2FD78B2-D353-40C1-B7FC-54B111EA31AA}" type="presParOf" srcId="{B4ABE443-930E-4047-9BA9-ACF8A67064F6}" destId="{D341B982-E869-423B-A333-F8CB8CBA65D2}" srcOrd="3" destOrd="0" presId="urn:microsoft.com/office/officeart/2008/layout/VerticalCurvedList"/>
    <dgm:cxn modelId="{66581891-5A0C-4A50-A25B-E796FC57C90C}" type="presParOf" srcId="{B4ABE443-930E-4047-9BA9-ACF8A67064F6}" destId="{3EF4FE5E-421D-4058-BB40-E8F8C2F67484}" srcOrd="4" destOrd="0" presId="urn:microsoft.com/office/officeart/2008/layout/VerticalCurvedList"/>
    <dgm:cxn modelId="{F569ED06-1C35-4CC0-9E13-CF583E212C88}" type="presParOf" srcId="{3EF4FE5E-421D-4058-BB40-E8F8C2F67484}" destId="{3A5F11E2-C531-4FEA-A7D4-FC1D04D71B6E}" srcOrd="0" destOrd="0" presId="urn:microsoft.com/office/officeart/2008/layout/VerticalCurvedList"/>
    <dgm:cxn modelId="{5A2E4156-45A2-40AE-8BDA-47A181F6F051}" type="presParOf" srcId="{B4ABE443-930E-4047-9BA9-ACF8A67064F6}" destId="{BB68403E-C7A5-40A0-B553-FA71FFB5940E}" srcOrd="5" destOrd="0" presId="urn:microsoft.com/office/officeart/2008/layout/VerticalCurvedList"/>
    <dgm:cxn modelId="{3DD983E2-B392-4472-8C9E-0333B5030907}" type="presParOf" srcId="{B4ABE443-930E-4047-9BA9-ACF8A67064F6}" destId="{E8505472-F839-495D-AE80-C9321B388405}" srcOrd="6" destOrd="0" presId="urn:microsoft.com/office/officeart/2008/layout/VerticalCurvedList"/>
    <dgm:cxn modelId="{B210FAA8-590F-4558-8F03-D68C76728C2C}" type="presParOf" srcId="{E8505472-F839-495D-AE80-C9321B388405}" destId="{DB777D28-5F00-4838-BF73-DBCED49EE777}" srcOrd="0" destOrd="0" presId="urn:microsoft.com/office/officeart/2008/layout/VerticalCurvedList"/>
    <dgm:cxn modelId="{41BEAB46-4563-4EB5-8B89-BB1992A66270}" type="presParOf" srcId="{B4ABE443-930E-4047-9BA9-ACF8A67064F6}" destId="{1533E4F9-3171-4B15-B67B-DF37C632F503}" srcOrd="7" destOrd="0" presId="urn:microsoft.com/office/officeart/2008/layout/VerticalCurvedList"/>
    <dgm:cxn modelId="{818BE2F3-310F-4FDE-984A-A1B70EF6608E}" type="presParOf" srcId="{B4ABE443-930E-4047-9BA9-ACF8A67064F6}" destId="{43DACE0F-EB6F-4C50-B157-2CCAF6B57578}" srcOrd="8" destOrd="0" presId="urn:microsoft.com/office/officeart/2008/layout/VerticalCurvedList"/>
    <dgm:cxn modelId="{3F69FB0F-DFE3-49B6-B1C1-374E367AB637}" type="presParOf" srcId="{43DACE0F-EB6F-4C50-B157-2CCAF6B57578}" destId="{920DBF40-4925-4408-981D-ED3FE39AD4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/>
      <dgm:spPr/>
      <dgm:t>
        <a:bodyPr/>
        <a:lstStyle/>
        <a:p>
          <a:r>
            <a:rPr lang="ru-RU" b="1" dirty="0" smtClean="0"/>
            <a:t>Повышение квалификации учителей</a:t>
          </a:r>
          <a:endParaRPr lang="ru-RU" b="1" dirty="0"/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Наличие системы  наставничества в ОО. </a:t>
          </a:r>
          <a:br>
            <a:rPr lang="ru-RU" b="1" dirty="0" smtClean="0"/>
          </a:br>
          <a:r>
            <a:rPr lang="ru-RU" b="1" dirty="0" smtClean="0"/>
            <a:t>(Учитель-учитель; учитель-ученик; ученик-ученик).</a:t>
          </a:r>
          <a:endParaRPr lang="ru-RU" b="1" dirty="0"/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/>
      <dgm:spPr/>
      <dgm:t>
        <a:bodyPr/>
        <a:lstStyle/>
        <a:p>
          <a:r>
            <a:rPr lang="ru-RU" b="1" dirty="0" smtClean="0"/>
            <a:t>Использовании платформ для сетевого взаимодействия учителей (</a:t>
          </a:r>
          <a:r>
            <a:rPr lang="ru-RU" b="1" dirty="0" err="1" smtClean="0"/>
            <a:t>внутришкольные</a:t>
          </a:r>
          <a:r>
            <a:rPr lang="ru-RU" b="1" dirty="0" smtClean="0"/>
            <a:t>, региональные)</a:t>
          </a:r>
          <a:r>
            <a:rPr lang="ru-RU" dirty="0" smtClean="0"/>
            <a:t> </a:t>
          </a:r>
          <a:endParaRPr lang="ru-RU" dirty="0"/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3" custScaleX="254998" custLinFactNeighborX="1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1" presStyleCnt="3" custScaleX="257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2" presStyleCnt="3" custScaleX="2556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3EEE2-0C02-4C27-8FC1-B7CE1D6EB8E9}" type="presOf" srcId="{D9E96D46-8CB1-468C-8C42-26C7E7096E77}" destId="{CDAD4154-B0DB-4078-9EA0-447B97B9173B}" srcOrd="0" destOrd="0" presId="urn:microsoft.com/office/officeart/2005/8/layout/vList5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7C66F5EF-8918-4160-B522-72E62381C092}" type="presOf" srcId="{380B1450-7FD7-4392-9EDC-582F5651B5D1}" destId="{4D52BB47-CDD0-4507-8168-7CE24E7CE975}" srcOrd="0" destOrd="0" presId="urn:microsoft.com/office/officeart/2005/8/layout/vList5"/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72A71E63-BF5A-4227-8CFC-D2A13204FB87}" type="presOf" srcId="{B5FC71D6-73CA-437A-9D48-7EC705E85ADD}" destId="{578962F7-8B9A-4DB9-B9F6-7C62A90DFB4B}" srcOrd="0" destOrd="0" presId="urn:microsoft.com/office/officeart/2005/8/layout/vList5"/>
    <dgm:cxn modelId="{B17FE2B8-925D-4CFE-9C39-ADC35F1E2B40}" type="presOf" srcId="{080829DD-9556-4609-80FA-39C3B6EEC3F6}" destId="{C8D5F33B-8ADA-40CC-BD16-BC80540310F5}" srcOrd="0" destOrd="0" presId="urn:microsoft.com/office/officeart/2005/8/layout/vList5"/>
    <dgm:cxn modelId="{D8095D2D-4990-49BB-AD16-49724A9E0B8E}" type="presParOf" srcId="{C8D5F33B-8ADA-40CC-BD16-BC80540310F5}" destId="{80952258-F595-4BEA-8881-CD0CE14C5217}" srcOrd="0" destOrd="0" presId="urn:microsoft.com/office/officeart/2005/8/layout/vList5"/>
    <dgm:cxn modelId="{8932B3E7-29B9-47B3-9962-3B4D6A04D737}" type="presParOf" srcId="{80952258-F595-4BEA-8881-CD0CE14C5217}" destId="{4D52BB47-CDD0-4507-8168-7CE24E7CE975}" srcOrd="0" destOrd="0" presId="urn:microsoft.com/office/officeart/2005/8/layout/vList5"/>
    <dgm:cxn modelId="{DC96FEED-4287-4B58-A891-832596723DA0}" type="presParOf" srcId="{C8D5F33B-8ADA-40CC-BD16-BC80540310F5}" destId="{EFB37148-4F28-4E14-9B46-4424AF67D489}" srcOrd="1" destOrd="0" presId="urn:microsoft.com/office/officeart/2005/8/layout/vList5"/>
    <dgm:cxn modelId="{B39EB3BD-0D73-48D8-B91E-DE08A9A06A5D}" type="presParOf" srcId="{C8D5F33B-8ADA-40CC-BD16-BC80540310F5}" destId="{CB2E1F69-4FD8-47FF-B84E-9214FE07EC26}" srcOrd="2" destOrd="0" presId="urn:microsoft.com/office/officeart/2005/8/layout/vList5"/>
    <dgm:cxn modelId="{3DD7AB39-E711-48F8-B752-B715871091FE}" type="presParOf" srcId="{CB2E1F69-4FD8-47FF-B84E-9214FE07EC26}" destId="{578962F7-8B9A-4DB9-B9F6-7C62A90DFB4B}" srcOrd="0" destOrd="0" presId="urn:microsoft.com/office/officeart/2005/8/layout/vList5"/>
    <dgm:cxn modelId="{7DE6AA30-2DE1-4639-970E-587829EEBE5E}" type="presParOf" srcId="{C8D5F33B-8ADA-40CC-BD16-BC80540310F5}" destId="{06645525-BC9B-4A9F-BA75-B1C609EDA99F}" srcOrd="3" destOrd="0" presId="urn:microsoft.com/office/officeart/2005/8/layout/vList5"/>
    <dgm:cxn modelId="{8DDC789C-5174-4B9C-8C38-7B460E5EF8C6}" type="presParOf" srcId="{C8D5F33B-8ADA-40CC-BD16-BC80540310F5}" destId="{1C5DE158-2F92-499C-8298-C969CC5EE555}" srcOrd="4" destOrd="0" presId="urn:microsoft.com/office/officeart/2005/8/layout/vList5"/>
    <dgm:cxn modelId="{F6B67BB2-1D54-4A6C-AFA2-BC9AAD28907D}" type="presParOf" srcId="{1C5DE158-2F92-499C-8298-C969CC5EE555}" destId="{CDAD4154-B0DB-4078-9EA0-447B97B917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/>
      <dgm:spPr/>
      <dgm:t>
        <a:bodyPr/>
        <a:lstStyle/>
        <a:p>
          <a:r>
            <a:rPr lang="ru-RU" b="1" dirty="0" smtClean="0"/>
            <a:t>Повышение квалификации учителей</a:t>
          </a:r>
          <a:endParaRPr lang="ru-RU" b="1" dirty="0"/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/>
              <a:latin typeface="Times New Roman"/>
              <a:ea typeface="Calibri"/>
            </a:rPr>
            <a:t>Проведение мероприятий по созданию доступной среды</a:t>
          </a:r>
          <a:endParaRPr lang="ru-RU" b="1" dirty="0"/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/>
      <dgm:spPr/>
      <dgm:t>
        <a:bodyPr/>
        <a:lstStyle/>
        <a:p>
          <a:r>
            <a:rPr lang="ru-RU" b="1" dirty="0" smtClean="0">
              <a:effectLst/>
              <a:latin typeface="Times New Roman"/>
              <a:ea typeface="Calibri"/>
            </a:rPr>
            <a:t>Разработка индивидуальных образовательных маршрутов для учащихся с особыми потребностями</a:t>
          </a: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/>
      <dgm:spPr/>
      <dgm:t>
        <a:bodyPr/>
        <a:lstStyle/>
        <a:p>
          <a:r>
            <a:rPr lang="ru-RU" b="1" dirty="0" smtClean="0"/>
            <a:t>Мероприятия, сценарии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вовлечения детей с особыми потребностями во взаимодействие с другими учащимися. </a:t>
          </a:r>
          <a:endParaRPr lang="ru-RU" b="1" dirty="0"/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4" custScaleX="245727" custScaleY="54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1" presStyleCnt="4" custScaleX="249358" custScaleY="8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2" presStyleCnt="4" custScaleX="250549" custScaleY="79995" custLinFactNeighborX="-360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3" presStyleCnt="4" custScaleX="251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A562DBD5-A341-473F-BD03-19C0CC0025FC}" type="presOf" srcId="{D9E96D46-8CB1-468C-8C42-26C7E7096E77}" destId="{CDAD4154-B0DB-4078-9EA0-447B97B9173B}" srcOrd="0" destOrd="0" presId="urn:microsoft.com/office/officeart/2005/8/layout/vList5"/>
    <dgm:cxn modelId="{F614A659-4629-497C-AE73-DE8A6D1FE8EA}" srcId="{080829DD-9556-4609-80FA-39C3B6EEC3F6}" destId="{01FA8C5B-1817-4F22-8D8C-D2F86C88AC34}" srcOrd="3" destOrd="0" parTransId="{6654F2AE-27E6-4706-AB5F-ABAEA6D4A89C}" sibTransId="{D40C0B63-5090-424C-9E41-42CC88E475D9}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A72C3730-300A-4C5C-9297-E3A07AC95CBA}" type="presOf" srcId="{B5FC71D6-73CA-437A-9D48-7EC705E85ADD}" destId="{578962F7-8B9A-4DB9-B9F6-7C62A90DFB4B}" srcOrd="0" destOrd="0" presId="urn:microsoft.com/office/officeart/2005/8/layout/vList5"/>
    <dgm:cxn modelId="{5780ECFC-48A8-40BA-87EF-769DD6150B95}" type="presOf" srcId="{080829DD-9556-4609-80FA-39C3B6EEC3F6}" destId="{C8D5F33B-8ADA-40CC-BD16-BC80540310F5}" srcOrd="0" destOrd="0" presId="urn:microsoft.com/office/officeart/2005/8/layout/vList5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FCEC30AF-3E47-4439-B765-8BF1DC3B256A}" type="presOf" srcId="{01FA8C5B-1817-4F22-8D8C-D2F86C88AC34}" destId="{D10130A2-4F2B-4F1C-965B-859CB4955D6B}" srcOrd="0" destOrd="0" presId="urn:microsoft.com/office/officeart/2005/8/layout/vList5"/>
    <dgm:cxn modelId="{FDF5A424-7190-41E1-95A0-5364836DFCC1}" type="presOf" srcId="{380B1450-7FD7-4392-9EDC-582F5651B5D1}" destId="{4D52BB47-CDD0-4507-8168-7CE24E7CE975}" srcOrd="0" destOrd="0" presId="urn:microsoft.com/office/officeart/2005/8/layout/vList5"/>
    <dgm:cxn modelId="{DEAF8D0C-F8D0-4DBA-99C1-4C244D147494}" type="presParOf" srcId="{C8D5F33B-8ADA-40CC-BD16-BC80540310F5}" destId="{80952258-F595-4BEA-8881-CD0CE14C5217}" srcOrd="0" destOrd="0" presId="urn:microsoft.com/office/officeart/2005/8/layout/vList5"/>
    <dgm:cxn modelId="{20E144F0-304A-4300-B8A1-DAFB719B1F4D}" type="presParOf" srcId="{80952258-F595-4BEA-8881-CD0CE14C5217}" destId="{4D52BB47-CDD0-4507-8168-7CE24E7CE975}" srcOrd="0" destOrd="0" presId="urn:microsoft.com/office/officeart/2005/8/layout/vList5"/>
    <dgm:cxn modelId="{0722E932-1325-4726-9F1D-ADB9F3ACBFE4}" type="presParOf" srcId="{C8D5F33B-8ADA-40CC-BD16-BC80540310F5}" destId="{EFB37148-4F28-4E14-9B46-4424AF67D489}" srcOrd="1" destOrd="0" presId="urn:microsoft.com/office/officeart/2005/8/layout/vList5"/>
    <dgm:cxn modelId="{6A1E17C1-DA79-4428-B477-59932F43720A}" type="presParOf" srcId="{C8D5F33B-8ADA-40CC-BD16-BC80540310F5}" destId="{CB2E1F69-4FD8-47FF-B84E-9214FE07EC26}" srcOrd="2" destOrd="0" presId="urn:microsoft.com/office/officeart/2005/8/layout/vList5"/>
    <dgm:cxn modelId="{84C4C4D8-1C04-4CBE-A9C6-2D7B839683A8}" type="presParOf" srcId="{CB2E1F69-4FD8-47FF-B84E-9214FE07EC26}" destId="{578962F7-8B9A-4DB9-B9F6-7C62A90DFB4B}" srcOrd="0" destOrd="0" presId="urn:microsoft.com/office/officeart/2005/8/layout/vList5"/>
    <dgm:cxn modelId="{5A2FB89F-0DFB-45D7-95A2-E89430912C50}" type="presParOf" srcId="{C8D5F33B-8ADA-40CC-BD16-BC80540310F5}" destId="{06645525-BC9B-4A9F-BA75-B1C609EDA99F}" srcOrd="3" destOrd="0" presId="urn:microsoft.com/office/officeart/2005/8/layout/vList5"/>
    <dgm:cxn modelId="{0E6F4045-25DD-4EE8-A46B-20A296055015}" type="presParOf" srcId="{C8D5F33B-8ADA-40CC-BD16-BC80540310F5}" destId="{1C5DE158-2F92-499C-8298-C969CC5EE555}" srcOrd="4" destOrd="0" presId="urn:microsoft.com/office/officeart/2005/8/layout/vList5"/>
    <dgm:cxn modelId="{EC0A7C5F-A6E4-4011-81F2-D6DDD780CD32}" type="presParOf" srcId="{1C5DE158-2F92-499C-8298-C969CC5EE555}" destId="{CDAD4154-B0DB-4078-9EA0-447B97B9173B}" srcOrd="0" destOrd="0" presId="urn:microsoft.com/office/officeart/2005/8/layout/vList5"/>
    <dgm:cxn modelId="{19867416-9974-4D33-A216-1E3A96B5169A}" type="presParOf" srcId="{C8D5F33B-8ADA-40CC-BD16-BC80540310F5}" destId="{E7329041-C1CB-4D87-B744-C4F4CAABA741}" srcOrd="5" destOrd="0" presId="urn:microsoft.com/office/officeart/2005/8/layout/vList5"/>
    <dgm:cxn modelId="{24807856-7409-4FDA-BBC8-35C392AC6B46}" type="presParOf" srcId="{C8D5F33B-8ADA-40CC-BD16-BC80540310F5}" destId="{B43E7AD0-AE2D-489E-A288-9F9B728D7FC2}" srcOrd="6" destOrd="0" presId="urn:microsoft.com/office/officeart/2005/8/layout/vList5"/>
    <dgm:cxn modelId="{987F1229-59B3-41D0-80C5-B8F700BD07BD}" type="presParOf" srcId="{B43E7AD0-AE2D-489E-A288-9F9B728D7FC2}" destId="{D10130A2-4F2B-4F1C-965B-859CB4955D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Вовлечение </a:t>
          </a:r>
          <a:r>
            <a: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детей для которых русский язык не является родным, во взаимодействие с другими учащимися в рамках дополнительного образования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Проведение мероприятий для учащихся у которых русский язык не является родным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учителей. </a:t>
          </a:r>
          <a:endParaRPr lang="ru-RU" sz="20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r>
            <a:rPr lang="ru-RU" sz="20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Проведение коммуникационных тренингов (как очно, так и дистанционно) как для учителей, так и для учащихся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392DD2B3-4A1E-4A44-9F28-610CD91A8324}" type="pres">
      <dgm:prSet presAssocID="{080829DD-9556-4609-80FA-39C3B6EEC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D05EC7-FDEF-45F5-BF35-02F4A5EFB654}" type="pres">
      <dgm:prSet presAssocID="{080829DD-9556-4609-80FA-39C3B6EEC3F6}" presName="Name1" presStyleCnt="0"/>
      <dgm:spPr/>
      <dgm:t>
        <a:bodyPr/>
        <a:lstStyle/>
        <a:p>
          <a:endParaRPr lang="ru-RU"/>
        </a:p>
      </dgm:t>
    </dgm:pt>
    <dgm:pt modelId="{8548ADDD-3201-4E02-A7C2-E03C2548E071}" type="pres">
      <dgm:prSet presAssocID="{080829DD-9556-4609-80FA-39C3B6EEC3F6}" presName="cycle" presStyleCnt="0"/>
      <dgm:spPr/>
      <dgm:t>
        <a:bodyPr/>
        <a:lstStyle/>
        <a:p>
          <a:endParaRPr lang="ru-RU"/>
        </a:p>
      </dgm:t>
    </dgm:pt>
    <dgm:pt modelId="{8E863DE6-12C4-4D45-8B09-6CA14906A3EA}" type="pres">
      <dgm:prSet presAssocID="{080829DD-9556-4609-80FA-39C3B6EEC3F6}" presName="srcNode" presStyleLbl="node1" presStyleIdx="0" presStyleCnt="4"/>
      <dgm:spPr/>
      <dgm:t>
        <a:bodyPr/>
        <a:lstStyle/>
        <a:p>
          <a:endParaRPr lang="ru-RU"/>
        </a:p>
      </dgm:t>
    </dgm:pt>
    <dgm:pt modelId="{2E63D183-D3E9-4199-9BD7-09BB9614AB0C}" type="pres">
      <dgm:prSet presAssocID="{080829DD-9556-4609-80FA-39C3B6EEC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C94C3C30-9F6F-46D5-AC8A-E895AF1E2C82}" type="pres">
      <dgm:prSet presAssocID="{080829DD-9556-4609-80FA-39C3B6EEC3F6}" presName="extraNode" presStyleLbl="node1" presStyleIdx="0" presStyleCnt="4"/>
      <dgm:spPr/>
      <dgm:t>
        <a:bodyPr/>
        <a:lstStyle/>
        <a:p>
          <a:endParaRPr lang="ru-RU"/>
        </a:p>
      </dgm:t>
    </dgm:pt>
    <dgm:pt modelId="{BC13B048-10B8-42A1-84E3-2CD0C438AC04}" type="pres">
      <dgm:prSet presAssocID="{080829DD-9556-4609-80FA-39C3B6EEC3F6}" presName="dstNode" presStyleLbl="node1" presStyleIdx="0" presStyleCnt="4"/>
      <dgm:spPr/>
      <dgm:t>
        <a:bodyPr/>
        <a:lstStyle/>
        <a:p>
          <a:endParaRPr lang="ru-RU"/>
        </a:p>
      </dgm:t>
    </dgm:pt>
    <dgm:pt modelId="{D97F0D7D-42DD-4B83-8352-789782ABB738}" type="pres">
      <dgm:prSet presAssocID="{380B1450-7FD7-4392-9EDC-582F5651B5D1}" presName="text_1" presStyleLbl="node1" presStyleIdx="0" presStyleCnt="4" custScaleX="93777" custScaleY="144023" custLinFactNeighborX="2837" custLinFactNeighborY="5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0390-5BDC-4F1F-A488-AEC17373F182}" type="pres">
      <dgm:prSet presAssocID="{380B1450-7FD7-4392-9EDC-582F5651B5D1}" presName="accent_1" presStyleCnt="0"/>
      <dgm:spPr/>
      <dgm:t>
        <a:bodyPr/>
        <a:lstStyle/>
        <a:p>
          <a:endParaRPr lang="ru-RU"/>
        </a:p>
      </dgm:t>
    </dgm:pt>
    <dgm:pt modelId="{C0E2F16D-4CC6-4EBF-A8FA-F445437D4FC0}" type="pres">
      <dgm:prSet presAssocID="{380B1450-7FD7-4392-9EDC-582F5651B5D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307ADE8-1B8A-4AAB-8F87-23B32623AE05}" type="pres">
      <dgm:prSet presAssocID="{B5FC71D6-73CA-437A-9D48-7EC705E85ADD}" presName="text_2" presStyleLbl="node1" presStyleIdx="1" presStyleCnt="4" custScaleX="93621" custLinFactNeighborX="3415" custLinFactNeighborY="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E5201-0AB5-4EA5-B264-A5E904D827A4}" type="pres">
      <dgm:prSet presAssocID="{B5FC71D6-73CA-437A-9D48-7EC705E85ADD}" presName="accent_2" presStyleCnt="0"/>
      <dgm:spPr/>
      <dgm:t>
        <a:bodyPr/>
        <a:lstStyle/>
        <a:p>
          <a:endParaRPr lang="ru-RU"/>
        </a:p>
      </dgm:t>
    </dgm:pt>
    <dgm:pt modelId="{9F638E5E-FAB1-41A7-8CC4-D93C6EAABD62}" type="pres">
      <dgm:prSet presAssocID="{B5FC71D6-73CA-437A-9D48-7EC705E85ADD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6917ED-0766-47EB-A91F-BEFA91EF191C}" type="pres">
      <dgm:prSet presAssocID="{D9E96D46-8CB1-468C-8C42-26C7E7096E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14DB-B315-4E19-95B6-EFF829A617AA}" type="pres">
      <dgm:prSet presAssocID="{D9E96D46-8CB1-468C-8C42-26C7E7096E77}" presName="accent_3" presStyleCnt="0"/>
      <dgm:spPr/>
      <dgm:t>
        <a:bodyPr/>
        <a:lstStyle/>
        <a:p>
          <a:endParaRPr lang="ru-RU"/>
        </a:p>
      </dgm:t>
    </dgm:pt>
    <dgm:pt modelId="{D12D0726-A1E5-4DCF-9B73-3EA81ADFD193}" type="pres">
      <dgm:prSet presAssocID="{D9E96D46-8CB1-468C-8C42-26C7E7096E77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0FBEAF07-702C-4E27-A802-8F9E71BA62BB}" type="pres">
      <dgm:prSet presAssocID="{01FA8C5B-1817-4F22-8D8C-D2F86C88AC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271B0-5533-48D2-BC07-8C8D18EE161D}" type="pres">
      <dgm:prSet presAssocID="{01FA8C5B-1817-4F22-8D8C-D2F86C88AC34}" presName="accent_4" presStyleCnt="0"/>
      <dgm:spPr/>
      <dgm:t>
        <a:bodyPr/>
        <a:lstStyle/>
        <a:p>
          <a:endParaRPr lang="ru-RU"/>
        </a:p>
      </dgm:t>
    </dgm:pt>
    <dgm:pt modelId="{AF88FE4E-ADAF-4A7C-828C-D97BF3822AE0}" type="pres">
      <dgm:prSet presAssocID="{01FA8C5B-1817-4F22-8D8C-D2F86C88AC34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C8CED4DD-A478-40AF-8B5A-1384227D9CF5}" type="presOf" srcId="{B5FC71D6-73CA-437A-9D48-7EC705E85ADD}" destId="{3307ADE8-1B8A-4AAB-8F87-23B32623AE05}" srcOrd="0" destOrd="0" presId="urn:microsoft.com/office/officeart/2008/layout/VerticalCurvedList"/>
    <dgm:cxn modelId="{D7FB2823-81E5-47FD-8D0A-822A2139D839}" type="presOf" srcId="{D9E96D46-8CB1-468C-8C42-26C7E7096E77}" destId="{6B6917ED-0766-47EB-A91F-BEFA91EF191C}" srcOrd="0" destOrd="0" presId="urn:microsoft.com/office/officeart/2008/layout/VerticalCurvedList"/>
    <dgm:cxn modelId="{B5744699-89C9-44BF-897B-95C7CEFECB68}" type="presOf" srcId="{BF96A490-E889-44E9-B57D-C7007D8C447A}" destId="{2E63D183-D3E9-4199-9BD7-09BB9614AB0C}" srcOrd="0" destOrd="0" presId="urn:microsoft.com/office/officeart/2008/layout/VerticalCurvedList"/>
    <dgm:cxn modelId="{F614A659-4629-497C-AE73-DE8A6D1FE8EA}" srcId="{080829DD-9556-4609-80FA-39C3B6EEC3F6}" destId="{01FA8C5B-1817-4F22-8D8C-D2F86C88AC34}" srcOrd="3" destOrd="0" parTransId="{6654F2AE-27E6-4706-AB5F-ABAEA6D4A89C}" sibTransId="{D40C0B63-5090-424C-9E41-42CC88E475D9}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2CDC173D-B16F-4276-BE85-82BF924257A5}" type="presOf" srcId="{380B1450-7FD7-4392-9EDC-582F5651B5D1}" destId="{D97F0D7D-42DD-4B83-8352-789782ABB738}" srcOrd="0" destOrd="0" presId="urn:microsoft.com/office/officeart/2008/layout/VerticalCurvedList"/>
    <dgm:cxn modelId="{36402265-D22D-4D0F-B82F-4B6117B21063}" type="presOf" srcId="{080829DD-9556-4609-80FA-39C3B6EEC3F6}" destId="{392DD2B3-4A1E-4A44-9F28-610CD91A8324}" srcOrd="0" destOrd="0" presId="urn:microsoft.com/office/officeart/2008/layout/VerticalCurvedList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189BC939-D287-49BD-99CF-45E4AF7E87C6}" type="presOf" srcId="{01FA8C5B-1817-4F22-8D8C-D2F86C88AC34}" destId="{0FBEAF07-702C-4E27-A802-8F9E71BA62BB}" srcOrd="0" destOrd="0" presId="urn:microsoft.com/office/officeart/2008/layout/VerticalCurvedList"/>
    <dgm:cxn modelId="{C385BFE2-576B-41FC-8B48-5F9FF97EB9E0}" type="presParOf" srcId="{392DD2B3-4A1E-4A44-9F28-610CD91A8324}" destId="{90D05EC7-FDEF-45F5-BF35-02F4A5EFB654}" srcOrd="0" destOrd="0" presId="urn:microsoft.com/office/officeart/2008/layout/VerticalCurvedList"/>
    <dgm:cxn modelId="{FA9478FF-2765-4442-80C6-EEBEC631D58E}" type="presParOf" srcId="{90D05EC7-FDEF-45F5-BF35-02F4A5EFB654}" destId="{8548ADDD-3201-4E02-A7C2-E03C2548E071}" srcOrd="0" destOrd="0" presId="urn:microsoft.com/office/officeart/2008/layout/VerticalCurvedList"/>
    <dgm:cxn modelId="{B2417598-9C76-47EA-B336-EB540DB59130}" type="presParOf" srcId="{8548ADDD-3201-4E02-A7C2-E03C2548E071}" destId="{8E863DE6-12C4-4D45-8B09-6CA14906A3EA}" srcOrd="0" destOrd="0" presId="urn:microsoft.com/office/officeart/2008/layout/VerticalCurvedList"/>
    <dgm:cxn modelId="{9C4C1ECB-87F2-4F28-87EA-14666C4E47AB}" type="presParOf" srcId="{8548ADDD-3201-4E02-A7C2-E03C2548E071}" destId="{2E63D183-D3E9-4199-9BD7-09BB9614AB0C}" srcOrd="1" destOrd="0" presId="urn:microsoft.com/office/officeart/2008/layout/VerticalCurvedList"/>
    <dgm:cxn modelId="{66AB3F10-DCA2-455B-8AD8-3DC5E9F24D92}" type="presParOf" srcId="{8548ADDD-3201-4E02-A7C2-E03C2548E071}" destId="{C94C3C30-9F6F-46D5-AC8A-E895AF1E2C82}" srcOrd="2" destOrd="0" presId="urn:microsoft.com/office/officeart/2008/layout/VerticalCurvedList"/>
    <dgm:cxn modelId="{6A931C3B-EE47-416A-A1F7-077EF1C6DB72}" type="presParOf" srcId="{8548ADDD-3201-4E02-A7C2-E03C2548E071}" destId="{BC13B048-10B8-42A1-84E3-2CD0C438AC04}" srcOrd="3" destOrd="0" presId="urn:microsoft.com/office/officeart/2008/layout/VerticalCurvedList"/>
    <dgm:cxn modelId="{C951C763-8DE7-4D17-9DB5-47178916EDC9}" type="presParOf" srcId="{90D05EC7-FDEF-45F5-BF35-02F4A5EFB654}" destId="{D97F0D7D-42DD-4B83-8352-789782ABB738}" srcOrd="1" destOrd="0" presId="urn:microsoft.com/office/officeart/2008/layout/VerticalCurvedList"/>
    <dgm:cxn modelId="{D357A461-E5CF-4ED4-B493-4540561639C5}" type="presParOf" srcId="{90D05EC7-FDEF-45F5-BF35-02F4A5EFB654}" destId="{F0E00390-5BDC-4F1F-A488-AEC17373F182}" srcOrd="2" destOrd="0" presId="urn:microsoft.com/office/officeart/2008/layout/VerticalCurvedList"/>
    <dgm:cxn modelId="{D7E883FA-E9F8-4FF6-AA5E-CAB09F58F860}" type="presParOf" srcId="{F0E00390-5BDC-4F1F-A488-AEC17373F182}" destId="{C0E2F16D-4CC6-4EBF-A8FA-F445437D4FC0}" srcOrd="0" destOrd="0" presId="urn:microsoft.com/office/officeart/2008/layout/VerticalCurvedList"/>
    <dgm:cxn modelId="{ED0B1966-2977-420F-A799-51869A327FCF}" type="presParOf" srcId="{90D05EC7-FDEF-45F5-BF35-02F4A5EFB654}" destId="{3307ADE8-1B8A-4AAB-8F87-23B32623AE05}" srcOrd="3" destOrd="0" presId="urn:microsoft.com/office/officeart/2008/layout/VerticalCurvedList"/>
    <dgm:cxn modelId="{CEBC512B-1582-4F68-875E-7D448C1C27DA}" type="presParOf" srcId="{90D05EC7-FDEF-45F5-BF35-02F4A5EFB654}" destId="{B73E5201-0AB5-4EA5-B264-A5E904D827A4}" srcOrd="4" destOrd="0" presId="urn:microsoft.com/office/officeart/2008/layout/VerticalCurvedList"/>
    <dgm:cxn modelId="{069F3BD3-998F-416E-BB18-B991B39CFC88}" type="presParOf" srcId="{B73E5201-0AB5-4EA5-B264-A5E904D827A4}" destId="{9F638E5E-FAB1-41A7-8CC4-D93C6EAABD62}" srcOrd="0" destOrd="0" presId="urn:microsoft.com/office/officeart/2008/layout/VerticalCurvedList"/>
    <dgm:cxn modelId="{EEA9AFF6-AE88-40B0-BF25-AF85CE658169}" type="presParOf" srcId="{90D05EC7-FDEF-45F5-BF35-02F4A5EFB654}" destId="{6B6917ED-0766-47EB-A91F-BEFA91EF191C}" srcOrd="5" destOrd="0" presId="urn:microsoft.com/office/officeart/2008/layout/VerticalCurvedList"/>
    <dgm:cxn modelId="{63DC9C35-339E-4E04-9812-328BC5D734B0}" type="presParOf" srcId="{90D05EC7-FDEF-45F5-BF35-02F4A5EFB654}" destId="{F50914DB-B315-4E19-95B6-EFF829A617AA}" srcOrd="6" destOrd="0" presId="urn:microsoft.com/office/officeart/2008/layout/VerticalCurvedList"/>
    <dgm:cxn modelId="{AB94745F-199D-43A1-9A2B-345C3874E674}" type="presParOf" srcId="{F50914DB-B315-4E19-95B6-EFF829A617AA}" destId="{D12D0726-A1E5-4DCF-9B73-3EA81ADFD193}" srcOrd="0" destOrd="0" presId="urn:microsoft.com/office/officeart/2008/layout/VerticalCurvedList"/>
    <dgm:cxn modelId="{D7D49E80-8824-49D3-B8E4-4F54F7407A80}" type="presParOf" srcId="{90D05EC7-FDEF-45F5-BF35-02F4A5EFB654}" destId="{0FBEAF07-702C-4E27-A802-8F9E71BA62BB}" srcOrd="7" destOrd="0" presId="urn:microsoft.com/office/officeart/2008/layout/VerticalCurvedList"/>
    <dgm:cxn modelId="{4385B589-630F-490A-B89C-0AAE151A9E58}" type="presParOf" srcId="{90D05EC7-FDEF-45F5-BF35-02F4A5EFB654}" destId="{AC7271B0-5533-48D2-BC07-8C8D18EE161D}" srcOrd="8" destOrd="0" presId="urn:microsoft.com/office/officeart/2008/layout/VerticalCurvedList"/>
    <dgm:cxn modelId="{4E2F5884-1489-4245-8624-9622CA277B2E}" type="presParOf" srcId="{AC7271B0-5533-48D2-BC07-8C8D18EE161D}" destId="{AF88FE4E-ADAF-4A7C-828C-D97BF3822A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Разработка программ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ранней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профилизации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учащихся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Участие учащихся в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Нацпроектах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(точка Роста</a:t>
          </a:r>
          <a:r>
            <a:rPr lang="ru-RU" sz="2800" b="1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800" b="1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smtClean="0">
              <a:latin typeface="Times New Roman" pitchFamily="18" charset="0"/>
              <a:cs typeface="Times New Roman" pitchFamily="18" charset="0"/>
            </a:rPr>
          </a:br>
          <a:r>
            <a:rPr lang="en-US" sz="2800" b="1" smtClean="0">
              <a:latin typeface="Times New Roman" pitchFamily="18" charset="0"/>
              <a:cs typeface="Times New Roman" pitchFamily="18" charset="0"/>
            </a:rPr>
            <a:t>IT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-куб, мобильный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и др.)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Участие в конкурсах, олимпиадах</a:t>
          </a:r>
          <a:endParaRPr lang="ru-RU" sz="28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4" custScaleX="211724" custScaleY="54681" custLinFactNeighborX="39323" custLinFactNeighborY="-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1" presStyleCnt="4" custScaleX="212690" custScaleY="81935" custLinFactNeighborX="39911" custLinFactNeighborY="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2" presStyleCnt="4" custScaleX="213629" custScaleY="79995" custLinFactNeighborX="38963" custLinFactNeighborY="1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3" presStyleCnt="4" custScaleX="215929" custLinFactNeighborX="39323" custLinFactNeighborY="-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789BF-3845-4BFE-BFF4-AB576F9EE16B}" type="presOf" srcId="{B5FC71D6-73CA-437A-9D48-7EC705E85ADD}" destId="{578962F7-8B9A-4DB9-B9F6-7C62A90DFB4B}" srcOrd="0" destOrd="0" presId="urn:microsoft.com/office/officeart/2005/8/layout/vList5"/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F614A659-4629-497C-AE73-DE8A6D1FE8EA}" srcId="{080829DD-9556-4609-80FA-39C3B6EEC3F6}" destId="{01FA8C5B-1817-4F22-8D8C-D2F86C88AC34}" srcOrd="3" destOrd="0" parTransId="{6654F2AE-27E6-4706-AB5F-ABAEA6D4A89C}" sibTransId="{D40C0B63-5090-424C-9E41-42CC88E475D9}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A949384A-208C-4D8E-AF87-0C8C394D1822}" type="presOf" srcId="{380B1450-7FD7-4392-9EDC-582F5651B5D1}" destId="{4D52BB47-CDD0-4507-8168-7CE24E7CE975}" srcOrd="0" destOrd="0" presId="urn:microsoft.com/office/officeart/2005/8/layout/vList5"/>
    <dgm:cxn modelId="{22308496-B7D8-4A78-9495-CD9750442CA3}" type="presOf" srcId="{01FA8C5B-1817-4F22-8D8C-D2F86C88AC34}" destId="{D10130A2-4F2B-4F1C-965B-859CB4955D6B}" srcOrd="0" destOrd="0" presId="urn:microsoft.com/office/officeart/2005/8/layout/vList5"/>
    <dgm:cxn modelId="{B7EE1F01-4CC6-433B-A1E7-B03929236BB3}" type="presOf" srcId="{080829DD-9556-4609-80FA-39C3B6EEC3F6}" destId="{C8D5F33B-8ADA-40CC-BD16-BC80540310F5}" srcOrd="0" destOrd="0" presId="urn:microsoft.com/office/officeart/2005/8/layout/vList5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DC4FF7A6-8B9F-46FA-A5AC-01F897A7FCE1}" type="presOf" srcId="{D9E96D46-8CB1-468C-8C42-26C7E7096E77}" destId="{CDAD4154-B0DB-4078-9EA0-447B97B9173B}" srcOrd="0" destOrd="0" presId="urn:microsoft.com/office/officeart/2005/8/layout/vList5"/>
    <dgm:cxn modelId="{7DA59787-B03F-4876-AC46-19164AE22F99}" type="presParOf" srcId="{C8D5F33B-8ADA-40CC-BD16-BC80540310F5}" destId="{80952258-F595-4BEA-8881-CD0CE14C5217}" srcOrd="0" destOrd="0" presId="urn:microsoft.com/office/officeart/2005/8/layout/vList5"/>
    <dgm:cxn modelId="{F3FD51F8-9812-4F60-99D3-81474F620B5E}" type="presParOf" srcId="{80952258-F595-4BEA-8881-CD0CE14C5217}" destId="{4D52BB47-CDD0-4507-8168-7CE24E7CE975}" srcOrd="0" destOrd="0" presId="urn:microsoft.com/office/officeart/2005/8/layout/vList5"/>
    <dgm:cxn modelId="{0841875E-B6DC-4D07-A93F-806C7B301A0B}" type="presParOf" srcId="{C8D5F33B-8ADA-40CC-BD16-BC80540310F5}" destId="{EFB37148-4F28-4E14-9B46-4424AF67D489}" srcOrd="1" destOrd="0" presId="urn:microsoft.com/office/officeart/2005/8/layout/vList5"/>
    <dgm:cxn modelId="{AD778289-DCE2-4BD8-8010-C5121D78DE8D}" type="presParOf" srcId="{C8D5F33B-8ADA-40CC-BD16-BC80540310F5}" destId="{CB2E1F69-4FD8-47FF-B84E-9214FE07EC26}" srcOrd="2" destOrd="0" presId="urn:microsoft.com/office/officeart/2005/8/layout/vList5"/>
    <dgm:cxn modelId="{2EDBF63A-71D5-4DA3-83F5-08DB89604480}" type="presParOf" srcId="{CB2E1F69-4FD8-47FF-B84E-9214FE07EC26}" destId="{578962F7-8B9A-4DB9-B9F6-7C62A90DFB4B}" srcOrd="0" destOrd="0" presId="urn:microsoft.com/office/officeart/2005/8/layout/vList5"/>
    <dgm:cxn modelId="{540C6F35-1559-47A3-9AC7-9E1AB0671639}" type="presParOf" srcId="{C8D5F33B-8ADA-40CC-BD16-BC80540310F5}" destId="{06645525-BC9B-4A9F-BA75-B1C609EDA99F}" srcOrd="3" destOrd="0" presId="urn:microsoft.com/office/officeart/2005/8/layout/vList5"/>
    <dgm:cxn modelId="{DCC0588F-0557-402C-AAEE-DC6620EC8CAE}" type="presParOf" srcId="{C8D5F33B-8ADA-40CC-BD16-BC80540310F5}" destId="{1C5DE158-2F92-499C-8298-C969CC5EE555}" srcOrd="4" destOrd="0" presId="urn:microsoft.com/office/officeart/2005/8/layout/vList5"/>
    <dgm:cxn modelId="{18A8A2D6-87C4-4C4F-B651-AF58AA293708}" type="presParOf" srcId="{1C5DE158-2F92-499C-8298-C969CC5EE555}" destId="{CDAD4154-B0DB-4078-9EA0-447B97B9173B}" srcOrd="0" destOrd="0" presId="urn:microsoft.com/office/officeart/2005/8/layout/vList5"/>
    <dgm:cxn modelId="{35482495-D030-4AC4-92FF-BD9B5BD6B745}" type="presParOf" srcId="{C8D5F33B-8ADA-40CC-BD16-BC80540310F5}" destId="{E7329041-C1CB-4D87-B744-C4F4CAABA741}" srcOrd="5" destOrd="0" presId="urn:microsoft.com/office/officeart/2005/8/layout/vList5"/>
    <dgm:cxn modelId="{EA7A299B-56D9-4D44-86A7-F1BBADDC062F}" type="presParOf" srcId="{C8D5F33B-8ADA-40CC-BD16-BC80540310F5}" destId="{B43E7AD0-AE2D-489E-A288-9F9B728D7FC2}" srcOrd="6" destOrd="0" presId="urn:microsoft.com/office/officeart/2005/8/layout/vList5"/>
    <dgm:cxn modelId="{5B0C5FF9-1CDC-4331-9974-2B376EEFA774}" type="presParOf" srcId="{B43E7AD0-AE2D-489E-A288-9F9B728D7FC2}" destId="{D10130A2-4F2B-4F1C-965B-859CB4955D6B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B1450-7FD7-4392-9EDC-582F5651B5D1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25E8A4F-DAD3-4799-821F-79D3A25B30BC}" type="parTrans" cxnId="{26C0B457-58B0-4631-AC39-EB51625E9E0E}">
      <dgm:prSet/>
      <dgm:spPr/>
      <dgm:t>
        <a:bodyPr/>
        <a:lstStyle/>
        <a:p>
          <a:endParaRPr lang="ru-RU"/>
        </a:p>
      </dgm:t>
    </dgm:pt>
    <dgm:pt modelId="{BF96A490-E889-44E9-B57D-C7007D8C447A}" type="sibTrans" cxnId="{26C0B457-58B0-4631-AC39-EB51625E9E0E}">
      <dgm:prSet/>
      <dgm:spPr/>
      <dgm:t>
        <a:bodyPr/>
        <a:lstStyle/>
        <a:p>
          <a:endParaRPr lang="ru-RU"/>
        </a:p>
      </dgm:t>
    </dgm:pt>
    <dgm:pt modelId="{B5FC71D6-73CA-437A-9D48-7EC705E85ADD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Проведение коммуникационных тренингов (как очно, так и дистанционно с привлечением специалистов)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Участие школьников в различных детских организациях, проектах (РДШ,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ЮнАрмия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дни самоуправления и др.)</a:t>
          </a:r>
          <a:endParaRPr lang="ru-RU" sz="20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13F101AE-7451-42C3-AC37-93B206761BA8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Проведение мероприятий по сплочению школьных учительских коллективов (деловые игры, тренинги)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CF52E43-EC2E-4BF3-9EB1-029DE356A355}" type="parTrans" cxnId="{27AC7C5E-F3E9-4D99-93E3-164676A87D67}">
      <dgm:prSet/>
      <dgm:spPr/>
      <dgm:t>
        <a:bodyPr/>
        <a:lstStyle/>
        <a:p>
          <a:endParaRPr lang="ru-RU"/>
        </a:p>
      </dgm:t>
    </dgm:pt>
    <dgm:pt modelId="{F459C4EC-CEE8-4914-87FA-E1FDCA089B42}" type="sibTrans" cxnId="{27AC7C5E-F3E9-4D99-93E3-164676A87D67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2258-F595-4BEA-8881-CD0CE14C5217}" type="pres">
      <dgm:prSet presAssocID="{380B1450-7FD7-4392-9EDC-582F5651B5D1}" presName="linNode" presStyleCnt="0"/>
      <dgm:spPr/>
      <dgm:t>
        <a:bodyPr/>
        <a:lstStyle/>
        <a:p>
          <a:endParaRPr lang="ru-RU"/>
        </a:p>
      </dgm:t>
    </dgm:pt>
    <dgm:pt modelId="{4D52BB47-CDD0-4507-8168-7CE24E7CE975}" type="pres">
      <dgm:prSet presAssocID="{380B1450-7FD7-4392-9EDC-582F5651B5D1}" presName="parentText" presStyleLbl="node1" presStyleIdx="0" presStyleCnt="5" custScaleX="227712" custScaleY="54681" custLinFactNeighborX="7048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7148-4F28-4E14-9B46-4424AF67D489}" type="pres">
      <dgm:prSet presAssocID="{BF96A490-E889-44E9-B57D-C7007D8C447A}" presName="sp" presStyleCnt="0"/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1" presStyleCnt="5" custScaleX="228027" custScaleY="81935" custLinFactNeighborX="7048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2" presStyleCnt="5" custScaleX="229761" custScaleY="79995" custLinFactNeighborX="6688" custLinFactNeighborY="5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3" presStyleCnt="5" custScaleX="232235" custScaleY="65917" custLinFactNeighborX="7048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6FA4-60BE-4ADF-90D5-BA4EC1F3FA34}" type="pres">
      <dgm:prSet presAssocID="{D40C0B63-5090-424C-9E41-42CC88E475D9}" presName="sp" presStyleCnt="0"/>
      <dgm:spPr/>
      <dgm:t>
        <a:bodyPr/>
        <a:lstStyle/>
        <a:p>
          <a:endParaRPr lang="ru-RU"/>
        </a:p>
      </dgm:t>
    </dgm:pt>
    <dgm:pt modelId="{C1E51654-14F0-497E-877D-2BD5B90A3A96}" type="pres">
      <dgm:prSet presAssocID="{13F101AE-7451-42C3-AC37-93B206761BA8}" presName="linNode" presStyleCnt="0"/>
      <dgm:spPr/>
      <dgm:t>
        <a:bodyPr/>
        <a:lstStyle/>
        <a:p>
          <a:endParaRPr lang="ru-RU"/>
        </a:p>
      </dgm:t>
    </dgm:pt>
    <dgm:pt modelId="{7025D353-2EC6-4F84-9F5E-2A3FD4294121}" type="pres">
      <dgm:prSet presAssocID="{13F101AE-7451-42C3-AC37-93B206761BA8}" presName="parentText" presStyleLbl="node1" presStyleIdx="4" presStyleCnt="5" custScaleX="237211" custScaleY="74847" custLinFactNeighborX="7048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03BAD-B405-40D7-9C92-630AA1CF33ED}" type="presOf" srcId="{01FA8C5B-1817-4F22-8D8C-D2F86C88AC34}" destId="{D10130A2-4F2B-4F1C-965B-859CB4955D6B}" srcOrd="0" destOrd="0" presId="urn:microsoft.com/office/officeart/2005/8/layout/vList5"/>
    <dgm:cxn modelId="{27AC7C5E-F3E9-4D99-93E3-164676A87D67}" srcId="{080829DD-9556-4609-80FA-39C3B6EEC3F6}" destId="{13F101AE-7451-42C3-AC37-93B206761BA8}" srcOrd="4" destOrd="0" parTransId="{DCF52E43-EC2E-4BF3-9EB1-029DE356A355}" sibTransId="{F459C4EC-CEE8-4914-87FA-E1FDCA089B42}"/>
    <dgm:cxn modelId="{EEF165CC-84AC-4DD5-8276-C8A4F53BD121}" srcId="{080829DD-9556-4609-80FA-39C3B6EEC3F6}" destId="{B5FC71D6-73CA-437A-9D48-7EC705E85ADD}" srcOrd="1" destOrd="0" parTransId="{33AD688B-A5B4-4E27-AB56-8E94A230EE2D}" sibTransId="{AF37B445-CBE9-40D2-900D-CBABE398EC63}"/>
    <dgm:cxn modelId="{BDF2C301-034A-4218-BA15-FEF40C1C45B4}" type="presOf" srcId="{B5FC71D6-73CA-437A-9D48-7EC705E85ADD}" destId="{578962F7-8B9A-4DB9-B9F6-7C62A90DFB4B}" srcOrd="0" destOrd="0" presId="urn:microsoft.com/office/officeart/2005/8/layout/vList5"/>
    <dgm:cxn modelId="{F614A659-4629-497C-AE73-DE8A6D1FE8EA}" srcId="{080829DD-9556-4609-80FA-39C3B6EEC3F6}" destId="{01FA8C5B-1817-4F22-8D8C-D2F86C88AC34}" srcOrd="3" destOrd="0" parTransId="{6654F2AE-27E6-4706-AB5F-ABAEA6D4A89C}" sibTransId="{D40C0B63-5090-424C-9E41-42CC88E475D9}"/>
    <dgm:cxn modelId="{A3F36F39-F458-4E69-862B-B8BCC645C646}" type="presOf" srcId="{13F101AE-7451-42C3-AC37-93B206761BA8}" destId="{7025D353-2EC6-4F84-9F5E-2A3FD4294121}" srcOrd="0" destOrd="0" presId="urn:microsoft.com/office/officeart/2005/8/layout/vList5"/>
    <dgm:cxn modelId="{26C0B457-58B0-4631-AC39-EB51625E9E0E}" srcId="{080829DD-9556-4609-80FA-39C3B6EEC3F6}" destId="{380B1450-7FD7-4392-9EDC-582F5651B5D1}" srcOrd="0" destOrd="0" parTransId="{B25E8A4F-DAD3-4799-821F-79D3A25B30BC}" sibTransId="{BF96A490-E889-44E9-B57D-C7007D8C447A}"/>
    <dgm:cxn modelId="{E58688AC-CCB8-44C7-B513-F0138FD18753}" type="presOf" srcId="{080829DD-9556-4609-80FA-39C3B6EEC3F6}" destId="{C8D5F33B-8ADA-40CC-BD16-BC80540310F5}" srcOrd="0" destOrd="0" presId="urn:microsoft.com/office/officeart/2005/8/layout/vList5"/>
    <dgm:cxn modelId="{67B4063E-B0A5-4739-871D-D9CEE1097443}" type="presOf" srcId="{D9E96D46-8CB1-468C-8C42-26C7E7096E77}" destId="{CDAD4154-B0DB-4078-9EA0-447B97B9173B}" srcOrd="0" destOrd="0" presId="urn:microsoft.com/office/officeart/2005/8/layout/vList5"/>
    <dgm:cxn modelId="{50A3B985-6B8B-4304-878C-D72B23A22295}" type="presOf" srcId="{380B1450-7FD7-4392-9EDC-582F5651B5D1}" destId="{4D52BB47-CDD0-4507-8168-7CE24E7CE975}" srcOrd="0" destOrd="0" presId="urn:microsoft.com/office/officeart/2005/8/layout/vList5"/>
    <dgm:cxn modelId="{8955823C-C873-40F6-A78F-2A6D2EBDDA8B}" srcId="{080829DD-9556-4609-80FA-39C3B6EEC3F6}" destId="{D9E96D46-8CB1-468C-8C42-26C7E7096E77}" srcOrd="2" destOrd="0" parTransId="{52D6348A-206A-4981-9D13-5DBE3B696707}" sibTransId="{8D1AFF9E-31C4-4BC0-9397-081CC5561B5C}"/>
    <dgm:cxn modelId="{96616F77-B8DB-49E6-8FB8-5237BA8248B2}" type="presParOf" srcId="{C8D5F33B-8ADA-40CC-BD16-BC80540310F5}" destId="{80952258-F595-4BEA-8881-CD0CE14C5217}" srcOrd="0" destOrd="0" presId="urn:microsoft.com/office/officeart/2005/8/layout/vList5"/>
    <dgm:cxn modelId="{3584064D-452D-40BB-AA94-FACEAE2F9B8C}" type="presParOf" srcId="{80952258-F595-4BEA-8881-CD0CE14C5217}" destId="{4D52BB47-CDD0-4507-8168-7CE24E7CE975}" srcOrd="0" destOrd="0" presId="urn:microsoft.com/office/officeart/2005/8/layout/vList5"/>
    <dgm:cxn modelId="{D4850CD2-CE3B-4397-B337-D814165DB68B}" type="presParOf" srcId="{C8D5F33B-8ADA-40CC-BD16-BC80540310F5}" destId="{EFB37148-4F28-4E14-9B46-4424AF67D489}" srcOrd="1" destOrd="0" presId="urn:microsoft.com/office/officeart/2005/8/layout/vList5"/>
    <dgm:cxn modelId="{B61140F6-6C62-4FE7-9E22-1C5F7B396D60}" type="presParOf" srcId="{C8D5F33B-8ADA-40CC-BD16-BC80540310F5}" destId="{CB2E1F69-4FD8-47FF-B84E-9214FE07EC26}" srcOrd="2" destOrd="0" presId="urn:microsoft.com/office/officeart/2005/8/layout/vList5"/>
    <dgm:cxn modelId="{A33C3CD3-EE10-4CD6-8AC1-4CED0D459566}" type="presParOf" srcId="{CB2E1F69-4FD8-47FF-B84E-9214FE07EC26}" destId="{578962F7-8B9A-4DB9-B9F6-7C62A90DFB4B}" srcOrd="0" destOrd="0" presId="urn:microsoft.com/office/officeart/2005/8/layout/vList5"/>
    <dgm:cxn modelId="{0E0DE061-E6DE-4FE0-8E69-7F76D50AE534}" type="presParOf" srcId="{C8D5F33B-8ADA-40CC-BD16-BC80540310F5}" destId="{06645525-BC9B-4A9F-BA75-B1C609EDA99F}" srcOrd="3" destOrd="0" presId="urn:microsoft.com/office/officeart/2005/8/layout/vList5"/>
    <dgm:cxn modelId="{CC72DC50-48F4-449F-BD32-63AC3BD27767}" type="presParOf" srcId="{C8D5F33B-8ADA-40CC-BD16-BC80540310F5}" destId="{1C5DE158-2F92-499C-8298-C969CC5EE555}" srcOrd="4" destOrd="0" presId="urn:microsoft.com/office/officeart/2005/8/layout/vList5"/>
    <dgm:cxn modelId="{948F6805-E52F-48B7-8794-DE412A64D8D4}" type="presParOf" srcId="{1C5DE158-2F92-499C-8298-C969CC5EE555}" destId="{CDAD4154-B0DB-4078-9EA0-447B97B9173B}" srcOrd="0" destOrd="0" presId="urn:microsoft.com/office/officeart/2005/8/layout/vList5"/>
    <dgm:cxn modelId="{0F1C3085-4D85-419F-8F6E-36598813AA9B}" type="presParOf" srcId="{C8D5F33B-8ADA-40CC-BD16-BC80540310F5}" destId="{E7329041-C1CB-4D87-B744-C4F4CAABA741}" srcOrd="5" destOrd="0" presId="urn:microsoft.com/office/officeart/2005/8/layout/vList5"/>
    <dgm:cxn modelId="{2B774BA4-3406-4D7C-A6D9-41E5FCA0A320}" type="presParOf" srcId="{C8D5F33B-8ADA-40CC-BD16-BC80540310F5}" destId="{B43E7AD0-AE2D-489E-A288-9F9B728D7FC2}" srcOrd="6" destOrd="0" presId="urn:microsoft.com/office/officeart/2005/8/layout/vList5"/>
    <dgm:cxn modelId="{50C19FD2-24E4-4960-8A1B-FF7794D99668}" type="presParOf" srcId="{B43E7AD0-AE2D-489E-A288-9F9B728D7FC2}" destId="{D10130A2-4F2B-4F1C-965B-859CB4955D6B}" srcOrd="0" destOrd="0" presId="urn:microsoft.com/office/officeart/2005/8/layout/vList5"/>
    <dgm:cxn modelId="{719F794E-C577-4450-A9C0-DB4CF13EAB0F}" type="presParOf" srcId="{C8D5F33B-8ADA-40CC-BD16-BC80540310F5}" destId="{76016FA4-60BE-4ADF-90D5-BA4EC1F3FA34}" srcOrd="7" destOrd="0" presId="urn:microsoft.com/office/officeart/2005/8/layout/vList5"/>
    <dgm:cxn modelId="{3B6CE8AE-A946-4DE7-9B5C-1E2789B3DE9C}" type="presParOf" srcId="{C8D5F33B-8ADA-40CC-BD16-BC80540310F5}" destId="{C1E51654-14F0-497E-877D-2BD5B90A3A96}" srcOrd="8" destOrd="0" presId="urn:microsoft.com/office/officeart/2005/8/layout/vList5"/>
    <dgm:cxn modelId="{B5B4CB6E-219A-4D95-8856-5BB455CB2D06}" type="presParOf" srcId="{C1E51654-14F0-497E-877D-2BD5B90A3A96}" destId="{7025D353-2EC6-4F84-9F5E-2A3FD42941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0829DD-9556-4609-80FA-39C3B6EEC3F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FC71D6-73CA-437A-9D48-7EC705E85ADD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/>
              <a:latin typeface="Times New Roman"/>
              <a:ea typeface="Calibri"/>
            </a:rPr>
            <a:t>Индивидуальные образовательные и воспитательные маршруты «трудных детей», вовлечение в систему дополнительного образования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3AD688B-A5B4-4E27-AB56-8E94A230EE2D}" type="parTrans" cxnId="{EEF165CC-84AC-4DD5-8276-C8A4F53BD121}">
      <dgm:prSet/>
      <dgm:spPr/>
      <dgm:t>
        <a:bodyPr/>
        <a:lstStyle/>
        <a:p>
          <a:endParaRPr lang="ru-RU"/>
        </a:p>
      </dgm:t>
    </dgm:pt>
    <dgm:pt modelId="{AF37B445-CBE9-40D2-900D-CBABE398EC63}" type="sibTrans" cxnId="{EEF165CC-84AC-4DD5-8276-C8A4F53BD121}">
      <dgm:prSet/>
      <dgm:spPr/>
      <dgm:t>
        <a:bodyPr/>
        <a:lstStyle/>
        <a:p>
          <a:endParaRPr lang="ru-RU"/>
        </a:p>
      </dgm:t>
    </dgm:pt>
    <dgm:pt modelId="{D9E96D46-8CB1-468C-8C42-26C7E7096E77}">
      <dgm:prSet custT="1"/>
      <dgm:spPr/>
      <dgm:t>
        <a:bodyPr/>
        <a:lstStyle/>
        <a:p>
          <a:pPr algn="l"/>
          <a:r>
            <a:rPr lang="ru-RU" sz="2400" b="1" dirty="0" smtClean="0">
              <a:effectLst/>
              <a:latin typeface="Times New Roman"/>
              <a:ea typeface="Calibri"/>
            </a:rPr>
            <a:t>Взаимодействия с детской комнатой полиции (п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рофилактические мероприятия, акции)</a:t>
          </a:r>
          <a:endParaRPr lang="ru-RU" sz="24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2D6348A-206A-4981-9D13-5DBE3B696707}" type="parTrans" cxnId="{8955823C-C873-40F6-A78F-2A6D2EBDDA8B}">
      <dgm:prSet/>
      <dgm:spPr/>
      <dgm:t>
        <a:bodyPr/>
        <a:lstStyle/>
        <a:p>
          <a:endParaRPr lang="ru-RU"/>
        </a:p>
      </dgm:t>
    </dgm:pt>
    <dgm:pt modelId="{8D1AFF9E-31C4-4BC0-9397-081CC5561B5C}" type="sibTrans" cxnId="{8955823C-C873-40F6-A78F-2A6D2EBDDA8B}">
      <dgm:prSet/>
      <dgm:spPr/>
      <dgm:t>
        <a:bodyPr/>
        <a:lstStyle/>
        <a:p>
          <a:endParaRPr lang="ru-RU"/>
        </a:p>
      </dgm:t>
    </dgm:pt>
    <dgm:pt modelId="{01FA8C5B-1817-4F22-8D8C-D2F86C88AC34}">
      <dgm:prSet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Работа с родителями (сложно организовать, часто неблагополучные семьи)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654F2AE-27E6-4706-AB5F-ABAEA6D4A89C}" type="parTrans" cxnId="{F614A659-4629-497C-AE73-DE8A6D1FE8EA}">
      <dgm:prSet/>
      <dgm:spPr/>
      <dgm:t>
        <a:bodyPr/>
        <a:lstStyle/>
        <a:p>
          <a:endParaRPr lang="ru-RU"/>
        </a:p>
      </dgm:t>
    </dgm:pt>
    <dgm:pt modelId="{D40C0B63-5090-424C-9E41-42CC88E475D9}" type="sibTrans" cxnId="{F614A659-4629-497C-AE73-DE8A6D1FE8EA}">
      <dgm:prSet/>
      <dgm:spPr/>
      <dgm:t>
        <a:bodyPr/>
        <a:lstStyle/>
        <a:p>
          <a:endParaRPr lang="ru-RU"/>
        </a:p>
      </dgm:t>
    </dgm:pt>
    <dgm:pt modelId="{C8D5F33B-8ADA-40CC-BD16-BC80540310F5}" type="pres">
      <dgm:prSet presAssocID="{080829DD-9556-4609-80FA-39C3B6EEC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E1F69-4FD8-47FF-B84E-9214FE07EC26}" type="pres">
      <dgm:prSet presAssocID="{B5FC71D6-73CA-437A-9D48-7EC705E85ADD}" presName="linNode" presStyleCnt="0"/>
      <dgm:spPr/>
      <dgm:t>
        <a:bodyPr/>
        <a:lstStyle/>
        <a:p>
          <a:endParaRPr lang="ru-RU"/>
        </a:p>
      </dgm:t>
    </dgm:pt>
    <dgm:pt modelId="{578962F7-8B9A-4DB9-B9F6-7C62A90DFB4B}" type="pres">
      <dgm:prSet presAssocID="{B5FC71D6-73CA-437A-9D48-7EC705E85ADD}" presName="parentText" presStyleLbl="node1" presStyleIdx="0" presStyleCnt="3" custScaleX="245832" custScaleY="8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5525-BC9B-4A9F-BA75-B1C609EDA99F}" type="pres">
      <dgm:prSet presAssocID="{AF37B445-CBE9-40D2-900D-CBABE398EC63}" presName="sp" presStyleCnt="0"/>
      <dgm:spPr/>
      <dgm:t>
        <a:bodyPr/>
        <a:lstStyle/>
        <a:p>
          <a:endParaRPr lang="ru-RU"/>
        </a:p>
      </dgm:t>
    </dgm:pt>
    <dgm:pt modelId="{1C5DE158-2F92-499C-8298-C969CC5EE555}" type="pres">
      <dgm:prSet presAssocID="{D9E96D46-8CB1-468C-8C42-26C7E7096E77}" presName="linNode" presStyleCnt="0"/>
      <dgm:spPr/>
      <dgm:t>
        <a:bodyPr/>
        <a:lstStyle/>
        <a:p>
          <a:endParaRPr lang="ru-RU"/>
        </a:p>
      </dgm:t>
    </dgm:pt>
    <dgm:pt modelId="{CDAD4154-B0DB-4078-9EA0-447B97B9173B}" type="pres">
      <dgm:prSet presAssocID="{D9E96D46-8CB1-468C-8C42-26C7E7096E77}" presName="parentText" presStyleLbl="node1" presStyleIdx="1" presStyleCnt="3" custScaleX="249388" custScaleY="79995" custLinFactNeighborX="-360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29041-C1CB-4D87-B744-C4F4CAABA741}" type="pres">
      <dgm:prSet presAssocID="{8D1AFF9E-31C4-4BC0-9397-081CC5561B5C}" presName="sp" presStyleCnt="0"/>
      <dgm:spPr/>
      <dgm:t>
        <a:bodyPr/>
        <a:lstStyle/>
        <a:p>
          <a:endParaRPr lang="ru-RU"/>
        </a:p>
      </dgm:t>
    </dgm:pt>
    <dgm:pt modelId="{B43E7AD0-AE2D-489E-A288-9F9B728D7FC2}" type="pres">
      <dgm:prSet presAssocID="{01FA8C5B-1817-4F22-8D8C-D2F86C88AC34}" presName="linNode" presStyleCnt="0"/>
      <dgm:spPr/>
      <dgm:t>
        <a:bodyPr/>
        <a:lstStyle/>
        <a:p>
          <a:endParaRPr lang="ru-RU"/>
        </a:p>
      </dgm:t>
    </dgm:pt>
    <dgm:pt modelId="{D10130A2-4F2B-4F1C-965B-859CB4955D6B}" type="pres">
      <dgm:prSet presAssocID="{01FA8C5B-1817-4F22-8D8C-D2F86C88AC34}" presName="parentText" presStyleLbl="node1" presStyleIdx="2" presStyleCnt="3" custScaleX="252055" custScaleY="65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D944E-7E54-4209-8787-78910F777C45}" type="presOf" srcId="{D9E96D46-8CB1-468C-8C42-26C7E7096E77}" destId="{CDAD4154-B0DB-4078-9EA0-447B97B9173B}" srcOrd="0" destOrd="0" presId="urn:microsoft.com/office/officeart/2005/8/layout/vList5"/>
    <dgm:cxn modelId="{318370E5-4EC1-495A-BB5D-09E3ED8F6D6E}" type="presOf" srcId="{B5FC71D6-73CA-437A-9D48-7EC705E85ADD}" destId="{578962F7-8B9A-4DB9-B9F6-7C62A90DFB4B}" srcOrd="0" destOrd="0" presId="urn:microsoft.com/office/officeart/2005/8/layout/vList5"/>
    <dgm:cxn modelId="{F614A659-4629-497C-AE73-DE8A6D1FE8EA}" srcId="{080829DD-9556-4609-80FA-39C3B6EEC3F6}" destId="{01FA8C5B-1817-4F22-8D8C-D2F86C88AC34}" srcOrd="2" destOrd="0" parTransId="{6654F2AE-27E6-4706-AB5F-ABAEA6D4A89C}" sibTransId="{D40C0B63-5090-424C-9E41-42CC88E475D9}"/>
    <dgm:cxn modelId="{9EF0CB49-F9CB-4C6C-99DE-51CE76B3E919}" type="presOf" srcId="{080829DD-9556-4609-80FA-39C3B6EEC3F6}" destId="{C8D5F33B-8ADA-40CC-BD16-BC80540310F5}" srcOrd="0" destOrd="0" presId="urn:microsoft.com/office/officeart/2005/8/layout/vList5"/>
    <dgm:cxn modelId="{8955823C-C873-40F6-A78F-2A6D2EBDDA8B}" srcId="{080829DD-9556-4609-80FA-39C3B6EEC3F6}" destId="{D9E96D46-8CB1-468C-8C42-26C7E7096E77}" srcOrd="1" destOrd="0" parTransId="{52D6348A-206A-4981-9D13-5DBE3B696707}" sibTransId="{8D1AFF9E-31C4-4BC0-9397-081CC5561B5C}"/>
    <dgm:cxn modelId="{94923BA7-A667-45BF-8E0B-F0DDEE5C4DC7}" type="presOf" srcId="{01FA8C5B-1817-4F22-8D8C-D2F86C88AC34}" destId="{D10130A2-4F2B-4F1C-965B-859CB4955D6B}" srcOrd="0" destOrd="0" presId="urn:microsoft.com/office/officeart/2005/8/layout/vList5"/>
    <dgm:cxn modelId="{EEF165CC-84AC-4DD5-8276-C8A4F53BD121}" srcId="{080829DD-9556-4609-80FA-39C3B6EEC3F6}" destId="{B5FC71D6-73CA-437A-9D48-7EC705E85ADD}" srcOrd="0" destOrd="0" parTransId="{33AD688B-A5B4-4E27-AB56-8E94A230EE2D}" sibTransId="{AF37B445-CBE9-40D2-900D-CBABE398EC63}"/>
    <dgm:cxn modelId="{D15ECB81-01A2-4461-9209-61E99BBA5D9C}" type="presParOf" srcId="{C8D5F33B-8ADA-40CC-BD16-BC80540310F5}" destId="{CB2E1F69-4FD8-47FF-B84E-9214FE07EC26}" srcOrd="0" destOrd="0" presId="urn:microsoft.com/office/officeart/2005/8/layout/vList5"/>
    <dgm:cxn modelId="{58B268C5-92B8-4990-9BBA-F84294D6895F}" type="presParOf" srcId="{CB2E1F69-4FD8-47FF-B84E-9214FE07EC26}" destId="{578962F7-8B9A-4DB9-B9F6-7C62A90DFB4B}" srcOrd="0" destOrd="0" presId="urn:microsoft.com/office/officeart/2005/8/layout/vList5"/>
    <dgm:cxn modelId="{0353E8EA-A60D-4CF9-90BC-6E1B662669E9}" type="presParOf" srcId="{C8D5F33B-8ADA-40CC-BD16-BC80540310F5}" destId="{06645525-BC9B-4A9F-BA75-B1C609EDA99F}" srcOrd="1" destOrd="0" presId="urn:microsoft.com/office/officeart/2005/8/layout/vList5"/>
    <dgm:cxn modelId="{E1B41577-510A-4353-A7FC-8207458D6DB9}" type="presParOf" srcId="{C8D5F33B-8ADA-40CC-BD16-BC80540310F5}" destId="{1C5DE158-2F92-499C-8298-C969CC5EE555}" srcOrd="2" destOrd="0" presId="urn:microsoft.com/office/officeart/2005/8/layout/vList5"/>
    <dgm:cxn modelId="{83235FCB-9777-4D22-802F-7BF1310936AC}" type="presParOf" srcId="{1C5DE158-2F92-499C-8298-C969CC5EE555}" destId="{CDAD4154-B0DB-4078-9EA0-447B97B9173B}" srcOrd="0" destOrd="0" presId="urn:microsoft.com/office/officeart/2005/8/layout/vList5"/>
    <dgm:cxn modelId="{A3E0FF0E-A735-45E8-87CD-0D4D04A5CD4F}" type="presParOf" srcId="{C8D5F33B-8ADA-40CC-BD16-BC80540310F5}" destId="{E7329041-C1CB-4D87-B744-C4F4CAABA741}" srcOrd="3" destOrd="0" presId="urn:microsoft.com/office/officeart/2005/8/layout/vList5"/>
    <dgm:cxn modelId="{5276C95A-AE04-454E-A7C8-3404B944E584}" type="presParOf" srcId="{C8D5F33B-8ADA-40CC-BD16-BC80540310F5}" destId="{B43E7AD0-AE2D-489E-A288-9F9B728D7FC2}" srcOrd="4" destOrd="0" presId="urn:microsoft.com/office/officeart/2005/8/layout/vList5"/>
    <dgm:cxn modelId="{EDE0FF79-8E8D-4408-BF65-3782F9354411}" type="presParOf" srcId="{B43E7AD0-AE2D-489E-A288-9F9B728D7FC2}" destId="{D10130A2-4F2B-4F1C-965B-859CB4955D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C472-265D-4DAD-863E-48738F1EBE29}">
      <dsp:nvSpPr>
        <dsp:cNvPr id="0" name=""/>
        <dsp:cNvSpPr/>
      </dsp:nvSpPr>
      <dsp:spPr>
        <a:xfrm>
          <a:off x="996344" y="4071"/>
          <a:ext cx="3785037" cy="28254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/>
            <a:t>210 ШНОР</a:t>
          </a:r>
        </a:p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>
              <a:solidFill>
                <a:srgbClr val="FF0000"/>
              </a:solidFill>
            </a:rPr>
            <a:t>69 школ</a:t>
          </a:r>
          <a:endParaRPr lang="ru-RU" sz="4800" b="1" kern="1200" dirty="0">
            <a:solidFill>
              <a:srgbClr val="FF0000"/>
            </a:solidFill>
          </a:endParaRPr>
        </a:p>
      </dsp:txBody>
      <dsp:txXfrm>
        <a:off x="1062548" y="70275"/>
        <a:ext cx="3652629" cy="2759246"/>
      </dsp:txXfrm>
    </dsp:sp>
    <dsp:sp modelId="{4EE2E245-B434-465B-933B-3E41EC477E3E}">
      <dsp:nvSpPr>
        <dsp:cNvPr id="0" name=""/>
        <dsp:cNvSpPr/>
      </dsp:nvSpPr>
      <dsp:spPr>
        <a:xfrm>
          <a:off x="996344" y="2829521"/>
          <a:ext cx="3785037" cy="121494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2">
                  <a:lumMod val="75000"/>
                </a:schemeClr>
              </a:solidFill>
            </a:rPr>
            <a:t>2021 год</a:t>
          </a:r>
          <a:endParaRPr lang="ru-RU" sz="4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996344" y="2829521"/>
        <a:ext cx="2665519" cy="1214943"/>
      </dsp:txXfrm>
    </dsp:sp>
    <dsp:sp modelId="{CE140A77-0197-4818-AA24-C64BEDF5DB8A}">
      <dsp:nvSpPr>
        <dsp:cNvPr id="0" name=""/>
        <dsp:cNvSpPr/>
      </dsp:nvSpPr>
      <dsp:spPr>
        <a:xfrm>
          <a:off x="3768936" y="3022503"/>
          <a:ext cx="1324762" cy="13247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1F208-AF37-4E59-BABC-A9465BEC62D5}">
      <dsp:nvSpPr>
        <dsp:cNvPr id="0" name=""/>
        <dsp:cNvSpPr/>
      </dsp:nvSpPr>
      <dsp:spPr>
        <a:xfrm>
          <a:off x="5421900" y="4071"/>
          <a:ext cx="3785037" cy="28254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/>
            <a:t>166 ШНОР </a:t>
          </a:r>
          <a:r>
            <a:rPr lang="ru-RU" sz="3700" b="1" kern="1200" dirty="0" smtClean="0">
              <a:solidFill>
                <a:srgbClr val="CC99FF"/>
              </a:solidFill>
            </a:rPr>
            <a:t>(18 школ повторно)</a:t>
          </a:r>
        </a:p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1" kern="1200" dirty="0" smtClean="0">
              <a:solidFill>
                <a:srgbClr val="FF0000"/>
              </a:solidFill>
            </a:rPr>
            <a:t>60 школ</a:t>
          </a:r>
          <a:endParaRPr lang="ru-RU" sz="3700" b="1" kern="1200" dirty="0">
            <a:solidFill>
              <a:srgbClr val="FF0000"/>
            </a:solidFill>
          </a:endParaRPr>
        </a:p>
      </dsp:txBody>
      <dsp:txXfrm>
        <a:off x="5488104" y="70275"/>
        <a:ext cx="3652629" cy="2759246"/>
      </dsp:txXfrm>
    </dsp:sp>
    <dsp:sp modelId="{77B24F82-FB64-4441-8359-DD9A5B0FE547}">
      <dsp:nvSpPr>
        <dsp:cNvPr id="0" name=""/>
        <dsp:cNvSpPr/>
      </dsp:nvSpPr>
      <dsp:spPr>
        <a:xfrm>
          <a:off x="5421900" y="2829521"/>
          <a:ext cx="3785037" cy="121494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2">
                  <a:lumMod val="50000"/>
                </a:schemeClr>
              </a:solidFill>
            </a:rPr>
            <a:t>2022</a:t>
          </a:r>
          <a:r>
            <a:rPr lang="ru-RU" sz="3600" b="1" kern="1200" dirty="0" smtClean="0">
              <a:solidFill>
                <a:schemeClr val="bg2">
                  <a:lumMod val="50000"/>
                </a:schemeClr>
              </a:solidFill>
            </a:rPr>
            <a:t> год</a:t>
          </a:r>
          <a:endParaRPr lang="ru-RU" sz="3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421900" y="2829521"/>
        <a:ext cx="2665519" cy="1214943"/>
      </dsp:txXfrm>
    </dsp:sp>
    <dsp:sp modelId="{07F84F8A-B7C0-42AC-8824-DCE63DF1294A}">
      <dsp:nvSpPr>
        <dsp:cNvPr id="0" name=""/>
        <dsp:cNvSpPr/>
      </dsp:nvSpPr>
      <dsp:spPr>
        <a:xfrm>
          <a:off x="8194492" y="3022503"/>
          <a:ext cx="1324762" cy="132476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3345" y="268122"/>
          <a:ext cx="6851308" cy="12076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Статистический и содержательный анализ результатов оценочных процедур </a:t>
          </a:r>
          <a:r>
            <a:rPr lang="ru-RU" sz="20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 предметам из зоны риска – ОГЭ, ЕГЭ, ВПР с выявлением проблемных зон и планом устранения проблем</a:t>
          </a:r>
          <a:r>
            <a:rPr lang="ru-RU" sz="2000" b="1" kern="1200" dirty="0" smtClean="0">
              <a:effectLst/>
              <a:latin typeface="Times New Roman"/>
              <a:ea typeface="Calibri"/>
            </a:rPr>
            <a:t>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99" y="327076"/>
        <a:ext cx="6733400" cy="1089774"/>
      </dsp:txXfrm>
    </dsp:sp>
    <dsp:sp modelId="{CDAD4154-B0DB-4078-9EA0-447B97B9173B}">
      <dsp:nvSpPr>
        <dsp:cNvPr id="0" name=""/>
        <dsp:cNvSpPr/>
      </dsp:nvSpPr>
      <dsp:spPr>
        <a:xfrm>
          <a:off x="6691" y="1618132"/>
          <a:ext cx="6851308" cy="66414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Разработка индивидуальных образовательных маршрутов для различных категорий учащихся</a:t>
          </a:r>
          <a:endParaRPr lang="ru-RU" sz="2000" b="1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39112" y="1650553"/>
        <a:ext cx="6786466" cy="599298"/>
      </dsp:txXfrm>
    </dsp:sp>
    <dsp:sp modelId="{D10130A2-4F2B-4F1C-965B-859CB4955D6B}">
      <dsp:nvSpPr>
        <dsp:cNvPr id="0" name=""/>
        <dsp:cNvSpPr/>
      </dsp:nvSpPr>
      <dsp:spPr>
        <a:xfrm>
          <a:off x="6691" y="2398241"/>
          <a:ext cx="6851308" cy="487957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11" y="2422061"/>
        <a:ext cx="6803668" cy="440317"/>
      </dsp:txXfrm>
    </dsp:sp>
    <dsp:sp modelId="{90019248-19E2-4813-B36B-989C3F4D7E0C}">
      <dsp:nvSpPr>
        <dsp:cNvPr id="0" name=""/>
        <dsp:cNvSpPr/>
      </dsp:nvSpPr>
      <dsp:spPr>
        <a:xfrm>
          <a:off x="3345" y="3060655"/>
          <a:ext cx="6848426" cy="913762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Совместные мероприятия с родителей с детьми (дополнительное образование, акции, всеобучи)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51" y="3105261"/>
        <a:ext cx="6759214" cy="824550"/>
      </dsp:txXfrm>
    </dsp:sp>
    <dsp:sp modelId="{7025D353-2EC6-4F84-9F5E-2A3FD4294121}">
      <dsp:nvSpPr>
        <dsp:cNvPr id="0" name=""/>
        <dsp:cNvSpPr/>
      </dsp:nvSpPr>
      <dsp:spPr>
        <a:xfrm>
          <a:off x="6691" y="4028443"/>
          <a:ext cx="6851308" cy="60430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91" y="4057943"/>
        <a:ext cx="6792308" cy="5453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3686" y="1084"/>
          <a:ext cx="7549126" cy="8101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Заседания родительского комитета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32" y="40630"/>
        <a:ext cx="7470034" cy="731016"/>
      </dsp:txXfrm>
    </dsp:sp>
    <dsp:sp modelId="{578962F7-8B9A-4DB9-B9F6-7C62A90DFB4B}">
      <dsp:nvSpPr>
        <dsp:cNvPr id="0" name=""/>
        <dsp:cNvSpPr/>
      </dsp:nvSpPr>
      <dsp:spPr>
        <a:xfrm>
          <a:off x="3686" y="885268"/>
          <a:ext cx="7549126" cy="12138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Участие родителей в органах государственно-общественного управления ОО Проверка организации питания; проверка расходования средств, участие в работе совместных комиссий на школьном уровне и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др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43" y="944525"/>
        <a:ext cx="7430612" cy="1095366"/>
      </dsp:txXfrm>
    </dsp:sp>
    <dsp:sp modelId="{CDAD4154-B0DB-4078-9EA0-447B97B9173B}">
      <dsp:nvSpPr>
        <dsp:cNvPr id="0" name=""/>
        <dsp:cNvSpPr/>
      </dsp:nvSpPr>
      <dsp:spPr>
        <a:xfrm>
          <a:off x="0" y="2206885"/>
          <a:ext cx="7549126" cy="118513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Общественные организации, объединяющие работу школы и родительской общественности«Отцы Дона», </a:t>
          </a:r>
          <a:r>
            <a:rPr lang="ru-RU" sz="2000" b="1" u="none" kern="1200" smtClean="0">
              <a:latin typeface="Times New Roman" pitchFamily="18" charset="0"/>
              <a:cs typeface="Times New Roman" pitchFamily="18" charset="0"/>
            </a:rPr>
            <a:t>«Безопасность движения» </a:t>
          </a: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000" b="1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57854" y="2264739"/>
        <a:ext cx="7433418" cy="1069431"/>
      </dsp:txXfrm>
    </dsp:sp>
    <dsp:sp modelId="{D10130A2-4F2B-4F1C-965B-859CB4955D6B}">
      <dsp:nvSpPr>
        <dsp:cNvPr id="0" name=""/>
        <dsp:cNvSpPr/>
      </dsp:nvSpPr>
      <dsp:spPr>
        <a:xfrm>
          <a:off x="3686" y="3432440"/>
          <a:ext cx="7549126" cy="97657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Формы работы с родителями Вовлечение родителей в родительские клубы, тематические форумы, акции и т.д.)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58" y="3480112"/>
        <a:ext cx="7453782" cy="881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BBE08-6C20-41A9-A9E1-A9D6EAF4A110}">
      <dsp:nvSpPr>
        <dsp:cNvPr id="0" name=""/>
        <dsp:cNvSpPr/>
      </dsp:nvSpPr>
      <dsp:spPr>
        <a:xfrm>
          <a:off x="4362855" y="2325"/>
          <a:ext cx="6528322" cy="2442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24 школы</a:t>
          </a:r>
          <a:endParaRPr lang="ru-RU" sz="6500" kern="1200" dirty="0"/>
        </a:p>
      </dsp:txBody>
      <dsp:txXfrm>
        <a:off x="4362855" y="307683"/>
        <a:ext cx="5612250" cy="1832145"/>
      </dsp:txXfrm>
    </dsp:sp>
    <dsp:sp modelId="{D87B1B2B-403E-4554-AE5A-9DDE36582B58}">
      <dsp:nvSpPr>
        <dsp:cNvPr id="0" name=""/>
        <dsp:cNvSpPr/>
      </dsp:nvSpPr>
      <dsp:spPr>
        <a:xfrm>
          <a:off x="10641" y="279005"/>
          <a:ext cx="4352214" cy="18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Нацпроект</a:t>
          </a:r>
          <a:br>
            <a:rPr lang="ru-RU" sz="2600" b="1" kern="1200" dirty="0" smtClean="0"/>
          </a:br>
          <a:r>
            <a:rPr lang="ru-RU" sz="2600" b="1" kern="1200" dirty="0" smtClean="0"/>
            <a:t>«Точка Роста» </a:t>
          </a:r>
          <a:endParaRPr lang="ru-RU" sz="2600" kern="1200" dirty="0"/>
        </a:p>
      </dsp:txBody>
      <dsp:txXfrm>
        <a:off x="102879" y="371243"/>
        <a:ext cx="4167738" cy="1705025"/>
      </dsp:txXfrm>
    </dsp:sp>
    <dsp:sp modelId="{A7BC5CC8-E2C5-41FE-8825-DF8BA9EB88A3}">
      <dsp:nvSpPr>
        <dsp:cNvPr id="0" name=""/>
        <dsp:cNvSpPr/>
      </dsp:nvSpPr>
      <dsp:spPr>
        <a:xfrm>
          <a:off x="4360727" y="2634136"/>
          <a:ext cx="6541091" cy="188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22 школы</a:t>
          </a:r>
          <a:endParaRPr lang="ru-RU" sz="6500" kern="1200" dirty="0"/>
        </a:p>
      </dsp:txBody>
      <dsp:txXfrm>
        <a:off x="4360727" y="2870324"/>
        <a:ext cx="5832528" cy="1417125"/>
      </dsp:txXfrm>
    </dsp:sp>
    <dsp:sp modelId="{FAA8F571-3280-4EA0-8131-99512984433F}">
      <dsp:nvSpPr>
        <dsp:cNvPr id="0" name=""/>
        <dsp:cNvSpPr/>
      </dsp:nvSpPr>
      <dsp:spPr>
        <a:xfrm>
          <a:off x="0" y="2634136"/>
          <a:ext cx="4360727" cy="18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Нацпроект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«Цифровая образовательная среда» </a:t>
          </a:r>
          <a:endParaRPr lang="ru-RU" sz="2600" kern="1200" dirty="0"/>
        </a:p>
      </dsp:txBody>
      <dsp:txXfrm>
        <a:off x="92238" y="2726374"/>
        <a:ext cx="4176251" cy="1705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AF8A7-E16B-4B78-85F8-832A924277AE}">
      <dsp:nvSpPr>
        <dsp:cNvPr id="0" name=""/>
        <dsp:cNvSpPr/>
      </dsp:nvSpPr>
      <dsp:spPr>
        <a:xfrm>
          <a:off x="-5360750" y="-820923"/>
          <a:ext cx="6383261" cy="638326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495B0-DE99-4686-8BF0-AD2B1CC3649A}">
      <dsp:nvSpPr>
        <dsp:cNvPr id="0" name=""/>
        <dsp:cNvSpPr/>
      </dsp:nvSpPr>
      <dsp:spPr>
        <a:xfrm>
          <a:off x="535325" y="364519"/>
          <a:ext cx="11048150" cy="729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977" tIns="45720" rIns="45720" bIns="457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Arial Black" pitchFamily="34" charset="0"/>
            </a:rPr>
            <a:t>Нацпроекты</a:t>
          </a:r>
          <a:r>
            <a:rPr lang="ru-RU" sz="1800" kern="1200" dirty="0" smtClean="0">
              <a:latin typeface="Arial Black" pitchFamily="34" charset="0"/>
            </a:rPr>
            <a:t> </a:t>
          </a:r>
          <a:r>
            <a:rPr lang="ru-RU" sz="1800" b="1" kern="1200" dirty="0" smtClean="0">
              <a:latin typeface="Arial Black" pitchFamily="34" charset="0"/>
            </a:rPr>
            <a:t>«Земский учитель»; «Мобильный учитель»</a:t>
          </a:r>
          <a:endParaRPr lang="ru-RU" sz="1800" kern="1200" dirty="0" smtClean="0">
            <a:latin typeface="Arial Black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 Black" pitchFamily="34" charset="0"/>
          </a:endParaRPr>
        </a:p>
      </dsp:txBody>
      <dsp:txXfrm>
        <a:off x="535325" y="364519"/>
        <a:ext cx="11048150" cy="729419"/>
      </dsp:txXfrm>
    </dsp:sp>
    <dsp:sp modelId="{8E369321-E2C3-499A-B633-83F54125ED60}">
      <dsp:nvSpPr>
        <dsp:cNvPr id="0" name=""/>
        <dsp:cNvSpPr/>
      </dsp:nvSpPr>
      <dsp:spPr>
        <a:xfrm>
          <a:off x="79438" y="273342"/>
          <a:ext cx="911774" cy="911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1B982-E869-423B-A333-F8CB8CBA65D2}">
      <dsp:nvSpPr>
        <dsp:cNvPr id="0" name=""/>
        <dsp:cNvSpPr/>
      </dsp:nvSpPr>
      <dsp:spPr>
        <a:xfrm>
          <a:off x="953518" y="1458838"/>
          <a:ext cx="10629957" cy="72941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97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Запрос на Целевой набор</a:t>
          </a: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953518" y="1458838"/>
        <a:ext cx="10629957" cy="729419"/>
      </dsp:txXfrm>
    </dsp:sp>
    <dsp:sp modelId="{3A5F11E2-C531-4FEA-A7D4-FC1D04D71B6E}">
      <dsp:nvSpPr>
        <dsp:cNvPr id="0" name=""/>
        <dsp:cNvSpPr/>
      </dsp:nvSpPr>
      <dsp:spPr>
        <a:xfrm>
          <a:off x="497631" y="1367661"/>
          <a:ext cx="911774" cy="911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68403E-C7A5-40A0-B553-FA71FFB5940E}">
      <dsp:nvSpPr>
        <dsp:cNvPr id="0" name=""/>
        <dsp:cNvSpPr/>
      </dsp:nvSpPr>
      <dsp:spPr>
        <a:xfrm>
          <a:off x="953518" y="2553157"/>
          <a:ext cx="10629957" cy="72941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97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Запросы в центры занятости, в газеты </a:t>
          </a: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953518" y="2553157"/>
        <a:ext cx="10629957" cy="729419"/>
      </dsp:txXfrm>
    </dsp:sp>
    <dsp:sp modelId="{DB777D28-5F00-4838-BF73-DBCED49EE777}">
      <dsp:nvSpPr>
        <dsp:cNvPr id="0" name=""/>
        <dsp:cNvSpPr/>
      </dsp:nvSpPr>
      <dsp:spPr>
        <a:xfrm>
          <a:off x="497631" y="2461979"/>
          <a:ext cx="911774" cy="911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33E4F9-3171-4B15-B67B-DF37C632F503}">
      <dsp:nvSpPr>
        <dsp:cNvPr id="0" name=""/>
        <dsp:cNvSpPr/>
      </dsp:nvSpPr>
      <dsp:spPr>
        <a:xfrm>
          <a:off x="535325" y="3647475"/>
          <a:ext cx="11048150" cy="72941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97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Для профилактики увольнений учителей, мероприятия по улучшению обстановки в педагогическом коллективе </a:t>
          </a: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 Black" pitchFamily="34" charset="0"/>
            <a:cs typeface="Times New Roman" pitchFamily="18" charset="0"/>
          </a:endParaRPr>
        </a:p>
      </dsp:txBody>
      <dsp:txXfrm>
        <a:off x="535325" y="3647475"/>
        <a:ext cx="11048150" cy="729419"/>
      </dsp:txXfrm>
    </dsp:sp>
    <dsp:sp modelId="{920DBF40-4925-4408-981D-ED3FE39AD4B1}">
      <dsp:nvSpPr>
        <dsp:cNvPr id="0" name=""/>
        <dsp:cNvSpPr/>
      </dsp:nvSpPr>
      <dsp:spPr>
        <a:xfrm>
          <a:off x="79438" y="3556298"/>
          <a:ext cx="911774" cy="911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448254" y="2002"/>
          <a:ext cx="10026317" cy="1321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Повышение квалификации учителей</a:t>
          </a:r>
          <a:endParaRPr lang="ru-RU" sz="2400" b="1" kern="1200" dirty="0"/>
        </a:p>
      </dsp:txBody>
      <dsp:txXfrm>
        <a:off x="512787" y="66535"/>
        <a:ext cx="9897251" cy="1192899"/>
      </dsp:txXfrm>
    </dsp:sp>
    <dsp:sp modelId="{578962F7-8B9A-4DB9-B9F6-7C62A90DFB4B}">
      <dsp:nvSpPr>
        <dsp:cNvPr id="0" name=""/>
        <dsp:cNvSpPr/>
      </dsp:nvSpPr>
      <dsp:spPr>
        <a:xfrm>
          <a:off x="397453" y="1390067"/>
          <a:ext cx="10127092" cy="132196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Наличие системы  наставничества в ОО. </a:t>
          </a:r>
          <a:br>
            <a:rPr lang="ru-RU" sz="2400" b="1" kern="1200" dirty="0" smtClean="0"/>
          </a:br>
          <a:r>
            <a:rPr lang="ru-RU" sz="2400" b="1" kern="1200" dirty="0" smtClean="0"/>
            <a:t>(Учитель-учитель; учитель-ученик; ученик-ученик).</a:t>
          </a:r>
          <a:endParaRPr lang="ru-RU" sz="2400" b="1" kern="1200" dirty="0"/>
        </a:p>
      </dsp:txBody>
      <dsp:txXfrm>
        <a:off x="461986" y="1454600"/>
        <a:ext cx="9998026" cy="1192899"/>
      </dsp:txXfrm>
    </dsp:sp>
    <dsp:sp modelId="{CDAD4154-B0DB-4078-9EA0-447B97B9173B}">
      <dsp:nvSpPr>
        <dsp:cNvPr id="0" name=""/>
        <dsp:cNvSpPr/>
      </dsp:nvSpPr>
      <dsp:spPr>
        <a:xfrm>
          <a:off x="397453" y="2778131"/>
          <a:ext cx="10051520" cy="132196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Использовании платформ для сетевого взаимодействия учителей (</a:t>
          </a:r>
          <a:r>
            <a:rPr lang="ru-RU" sz="2300" b="1" kern="1200" dirty="0" err="1" smtClean="0"/>
            <a:t>внутришкольные</a:t>
          </a:r>
          <a:r>
            <a:rPr lang="ru-RU" sz="2300" b="1" kern="1200" dirty="0" smtClean="0"/>
            <a:t>, региональные)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461986" y="2842664"/>
        <a:ext cx="9922454" cy="1192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368324" y="2110"/>
          <a:ext cx="7010414" cy="7265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Повышение квалификации учителей</a:t>
          </a:r>
          <a:endParaRPr lang="ru-RU" sz="2100" b="1" kern="1200" dirty="0"/>
        </a:p>
      </dsp:txBody>
      <dsp:txXfrm>
        <a:off x="403789" y="37575"/>
        <a:ext cx="6939484" cy="655576"/>
      </dsp:txXfrm>
    </dsp:sp>
    <dsp:sp modelId="{578962F7-8B9A-4DB9-B9F6-7C62A90DFB4B}">
      <dsp:nvSpPr>
        <dsp:cNvPr id="0" name=""/>
        <dsp:cNvSpPr/>
      </dsp:nvSpPr>
      <dsp:spPr>
        <a:xfrm>
          <a:off x="368324" y="795048"/>
          <a:ext cx="7114004" cy="108861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/>
              <a:latin typeface="Times New Roman"/>
              <a:ea typeface="Calibri"/>
            </a:rPr>
            <a:t>Проведение мероприятий по созданию доступной среды</a:t>
          </a:r>
          <a:endParaRPr lang="ru-RU" sz="2000" b="1" kern="1200" dirty="0"/>
        </a:p>
      </dsp:txBody>
      <dsp:txXfrm>
        <a:off x="421466" y="848190"/>
        <a:ext cx="7007720" cy="982327"/>
      </dsp:txXfrm>
    </dsp:sp>
    <dsp:sp modelId="{CDAD4154-B0DB-4078-9EA0-447B97B9173B}">
      <dsp:nvSpPr>
        <dsp:cNvPr id="0" name=""/>
        <dsp:cNvSpPr/>
      </dsp:nvSpPr>
      <dsp:spPr>
        <a:xfrm>
          <a:off x="358053" y="1980277"/>
          <a:ext cx="7147982" cy="106283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/>
              <a:latin typeface="Times New Roman"/>
              <a:ea typeface="Calibri"/>
            </a:rPr>
            <a:t>Разработка индивидуальных образовательных маршрутов для учащихся с особыми потребностями</a:t>
          </a:r>
        </a:p>
      </dsp:txBody>
      <dsp:txXfrm>
        <a:off x="409936" y="2032160"/>
        <a:ext cx="7044216" cy="959069"/>
      </dsp:txXfrm>
    </dsp:sp>
    <dsp:sp modelId="{D10130A2-4F2B-4F1C-965B-859CB4955D6B}">
      <dsp:nvSpPr>
        <dsp:cNvPr id="0" name=""/>
        <dsp:cNvSpPr/>
      </dsp:nvSpPr>
      <dsp:spPr>
        <a:xfrm>
          <a:off x="368324" y="3079358"/>
          <a:ext cx="7188151" cy="132862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Мероприятия, сценарии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для вовлечения детей с особыми потребностями во взаимодействие с другими учащимися. </a:t>
          </a:r>
          <a:endParaRPr lang="ru-RU" sz="1800" b="1" kern="1200" dirty="0"/>
        </a:p>
      </dsp:txBody>
      <dsp:txXfrm>
        <a:off x="433182" y="3144216"/>
        <a:ext cx="7058435" cy="1198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3D183-D3E9-4199-9BD7-09BB9614AB0C}">
      <dsp:nvSpPr>
        <dsp:cNvPr id="0" name=""/>
        <dsp:cNvSpPr/>
      </dsp:nvSpPr>
      <dsp:spPr>
        <a:xfrm>
          <a:off x="-4985903" y="-763936"/>
          <a:ext cx="5937970" cy="5937970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0D7D-42DD-4B83-8352-789782ABB738}">
      <dsp:nvSpPr>
        <dsp:cNvPr id="0" name=""/>
        <dsp:cNvSpPr/>
      </dsp:nvSpPr>
      <dsp:spPr>
        <a:xfrm>
          <a:off x="1111012" y="227813"/>
          <a:ext cx="9655396" cy="977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5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Вовлечение </a:t>
          </a:r>
          <a:r>
            <a:rPr lang="ru-RU" sz="20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детей для которых русский язык не является родным, во взаимодействие с другими учащимися в рамках дополнительного образования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1012" y="227813"/>
        <a:ext cx="9655396" cy="977123"/>
      </dsp:txXfrm>
    </dsp:sp>
    <dsp:sp modelId="{C0E2F16D-4CC6-4EBF-A8FA-F445437D4FC0}">
      <dsp:nvSpPr>
        <dsp:cNvPr id="0" name=""/>
        <dsp:cNvSpPr/>
      </dsp:nvSpPr>
      <dsp:spPr>
        <a:xfrm>
          <a:off x="74516" y="254242"/>
          <a:ext cx="848061" cy="8480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07ADE8-1B8A-4AAB-8F87-23B32623AE05}">
      <dsp:nvSpPr>
        <dsp:cNvPr id="0" name=""/>
        <dsp:cNvSpPr/>
      </dsp:nvSpPr>
      <dsp:spPr>
        <a:xfrm>
          <a:off x="1541836" y="1478985"/>
          <a:ext cx="9275176" cy="67844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519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Проведение мероприятий для учащихся у которых русский язык не является родным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1836" y="1478985"/>
        <a:ext cx="9275176" cy="678449"/>
      </dsp:txXfrm>
    </dsp:sp>
    <dsp:sp modelId="{9F638E5E-FAB1-41A7-8CC4-D93C6EAABD62}">
      <dsp:nvSpPr>
        <dsp:cNvPr id="0" name=""/>
        <dsp:cNvSpPr/>
      </dsp:nvSpPr>
      <dsp:spPr>
        <a:xfrm>
          <a:off x="463487" y="1272092"/>
          <a:ext cx="848061" cy="8480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6917ED-0766-47EB-A91F-BEFA91EF191C}">
      <dsp:nvSpPr>
        <dsp:cNvPr id="0" name=""/>
        <dsp:cNvSpPr/>
      </dsp:nvSpPr>
      <dsp:spPr>
        <a:xfrm>
          <a:off x="887518" y="2374749"/>
          <a:ext cx="9907154" cy="67844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5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учителей. </a:t>
          </a:r>
          <a:endParaRPr lang="ru-RU" sz="2000" b="1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887518" y="2374749"/>
        <a:ext cx="9907154" cy="678449"/>
      </dsp:txXfrm>
    </dsp:sp>
    <dsp:sp modelId="{D12D0726-A1E5-4DCF-9B73-3EA81ADFD193}">
      <dsp:nvSpPr>
        <dsp:cNvPr id="0" name=""/>
        <dsp:cNvSpPr/>
      </dsp:nvSpPr>
      <dsp:spPr>
        <a:xfrm>
          <a:off x="463487" y="2289942"/>
          <a:ext cx="848061" cy="8480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BEAF07-702C-4E27-A802-8F9E71BA62BB}">
      <dsp:nvSpPr>
        <dsp:cNvPr id="0" name=""/>
        <dsp:cNvSpPr/>
      </dsp:nvSpPr>
      <dsp:spPr>
        <a:xfrm>
          <a:off x="498547" y="3392599"/>
          <a:ext cx="10296124" cy="67844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5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Проведение коммуникационных тренингов (как очно, так и дистанционно) как для учителей, так и для учащихся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547" y="3392599"/>
        <a:ext cx="10296124" cy="678449"/>
      </dsp:txXfrm>
    </dsp:sp>
    <dsp:sp modelId="{AF88FE4E-ADAF-4A7C-828C-D97BF3822AE0}">
      <dsp:nvSpPr>
        <dsp:cNvPr id="0" name=""/>
        <dsp:cNvSpPr/>
      </dsp:nvSpPr>
      <dsp:spPr>
        <a:xfrm>
          <a:off x="74516" y="3307793"/>
          <a:ext cx="848061" cy="8480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2581326" y="0"/>
          <a:ext cx="8273998" cy="7265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791" y="35465"/>
        <a:ext cx="8203068" cy="655576"/>
      </dsp:txXfrm>
    </dsp:sp>
    <dsp:sp modelId="{578962F7-8B9A-4DB9-B9F6-7C62A90DFB4B}">
      <dsp:nvSpPr>
        <dsp:cNvPr id="0" name=""/>
        <dsp:cNvSpPr/>
      </dsp:nvSpPr>
      <dsp:spPr>
        <a:xfrm>
          <a:off x="2543576" y="802223"/>
          <a:ext cx="8311748" cy="108861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Разработка программ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 ранней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профилизации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учащихся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6718" y="855365"/>
        <a:ext cx="8205464" cy="982327"/>
      </dsp:txXfrm>
    </dsp:sp>
    <dsp:sp modelId="{CDAD4154-B0DB-4078-9EA0-447B97B9173B}">
      <dsp:nvSpPr>
        <dsp:cNvPr id="0" name=""/>
        <dsp:cNvSpPr/>
      </dsp:nvSpPr>
      <dsp:spPr>
        <a:xfrm>
          <a:off x="2506880" y="1973993"/>
          <a:ext cx="8348444" cy="106283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Участие в конкурсах, олимпиадах</a:t>
          </a:r>
          <a:endParaRPr lang="ru-RU" sz="2800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558763" y="2025876"/>
        <a:ext cx="8244678" cy="959069"/>
      </dsp:txXfrm>
    </dsp:sp>
    <dsp:sp modelId="{D10130A2-4F2B-4F1C-965B-859CB4955D6B}">
      <dsp:nvSpPr>
        <dsp:cNvPr id="0" name=""/>
        <dsp:cNvSpPr/>
      </dsp:nvSpPr>
      <dsp:spPr>
        <a:xfrm>
          <a:off x="2416998" y="3073074"/>
          <a:ext cx="8438326" cy="132862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Участие учащихся в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Нацпроектах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(точка Роста</a:t>
          </a: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kern="1200" smtClean="0">
              <a:latin typeface="Times New Roman" pitchFamily="18" charset="0"/>
              <a:cs typeface="Times New Roman" pitchFamily="18" charset="0"/>
            </a:rPr>
          </a:b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IT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-куб, мобильный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кванториум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и др.)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56" y="3137932"/>
        <a:ext cx="8308610" cy="1198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B47-CDD0-4507-8168-7CE24E7CE975}">
      <dsp:nvSpPr>
        <dsp:cNvPr id="0" name=""/>
        <dsp:cNvSpPr/>
      </dsp:nvSpPr>
      <dsp:spPr>
        <a:xfrm>
          <a:off x="837226" y="40923"/>
          <a:ext cx="6975365" cy="638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Повышение квалификации учителей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8380" y="72077"/>
        <a:ext cx="6913057" cy="575887"/>
      </dsp:txXfrm>
    </dsp:sp>
    <dsp:sp modelId="{578962F7-8B9A-4DB9-B9F6-7C62A90DFB4B}">
      <dsp:nvSpPr>
        <dsp:cNvPr id="0" name=""/>
        <dsp:cNvSpPr/>
      </dsp:nvSpPr>
      <dsp:spPr>
        <a:xfrm>
          <a:off x="837226" y="737475"/>
          <a:ext cx="6985014" cy="956284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Проведение коммуникационных тренингов (как очно, так и дистанционно с привлечением специалистов)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908" y="784157"/>
        <a:ext cx="6891650" cy="862920"/>
      </dsp:txXfrm>
    </dsp:sp>
    <dsp:sp modelId="{CDAD4154-B0DB-4078-9EA0-447B97B9173B}">
      <dsp:nvSpPr>
        <dsp:cNvPr id="0" name=""/>
        <dsp:cNvSpPr/>
      </dsp:nvSpPr>
      <dsp:spPr>
        <a:xfrm>
          <a:off x="826198" y="1778633"/>
          <a:ext cx="7038130" cy="93364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Участие школьников в различных детских организациях, проектах (РДШ,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ЮнАрмия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дни самоуправления и др.)</a:t>
          </a:r>
          <a:endParaRPr lang="ru-RU" sz="2000" b="1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871775" y="1824210"/>
        <a:ext cx="6946976" cy="842487"/>
      </dsp:txXfrm>
    </dsp:sp>
    <dsp:sp modelId="{D10130A2-4F2B-4F1C-965B-859CB4955D6B}">
      <dsp:nvSpPr>
        <dsp:cNvPr id="0" name=""/>
        <dsp:cNvSpPr/>
      </dsp:nvSpPr>
      <dsp:spPr>
        <a:xfrm>
          <a:off x="837226" y="2744114"/>
          <a:ext cx="7113915" cy="769333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4782" y="2781670"/>
        <a:ext cx="7038803" cy="694221"/>
      </dsp:txXfrm>
    </dsp:sp>
    <dsp:sp modelId="{7025D353-2EC6-4F84-9F5E-2A3FD4294121}">
      <dsp:nvSpPr>
        <dsp:cNvPr id="0" name=""/>
        <dsp:cNvSpPr/>
      </dsp:nvSpPr>
      <dsp:spPr>
        <a:xfrm>
          <a:off x="837226" y="3536538"/>
          <a:ext cx="7266342" cy="87355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Проведение мероприятий по сплочению школьных учительских коллективов (деловые игры, тренинги)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9870" y="3579182"/>
        <a:ext cx="7181054" cy="7882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962F7-8B9A-4DB9-B9F6-7C62A90DFB4B}">
      <dsp:nvSpPr>
        <dsp:cNvPr id="0" name=""/>
        <dsp:cNvSpPr/>
      </dsp:nvSpPr>
      <dsp:spPr>
        <a:xfrm>
          <a:off x="367514" y="147"/>
          <a:ext cx="7024649" cy="15191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/>
              <a:latin typeface="Times New Roman"/>
              <a:ea typeface="Calibri"/>
            </a:rPr>
            <a:t>Индивидуальные образовательные и воспитательные маршруты «трудных детей», вовлечение в систему дополнительного образования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671" y="74304"/>
        <a:ext cx="6876335" cy="1370801"/>
      </dsp:txXfrm>
    </dsp:sp>
    <dsp:sp modelId="{CDAD4154-B0DB-4078-9EA0-447B97B9173B}">
      <dsp:nvSpPr>
        <dsp:cNvPr id="0" name=""/>
        <dsp:cNvSpPr/>
      </dsp:nvSpPr>
      <dsp:spPr>
        <a:xfrm>
          <a:off x="357227" y="1654089"/>
          <a:ext cx="7126262" cy="148314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  <a:latin typeface="Times New Roman"/>
              <a:ea typeface="Calibri"/>
            </a:rPr>
            <a:t>Взаимодействия с детской комнатой полиции (п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рофилактические мероприятия, акции)</a:t>
          </a:r>
          <a:endParaRPr lang="ru-RU" sz="2400" b="1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429628" y="1726490"/>
        <a:ext cx="6981460" cy="1338344"/>
      </dsp:txXfrm>
    </dsp:sp>
    <dsp:sp modelId="{D10130A2-4F2B-4F1C-965B-859CB4955D6B}">
      <dsp:nvSpPr>
        <dsp:cNvPr id="0" name=""/>
        <dsp:cNvSpPr/>
      </dsp:nvSpPr>
      <dsp:spPr>
        <a:xfrm>
          <a:off x="367514" y="3187815"/>
          <a:ext cx="7202471" cy="122213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Работа с родителями (сложно организовать, часто неблагополучные семьи)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174" y="3247475"/>
        <a:ext cx="7083151" cy="1102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CA72-D528-414B-BBB1-B7375E257D3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DE6E-6A9A-43CA-B7BE-55AB705DE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9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8735-9BD6-4309-9D87-698529E8BD0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185F-87D2-4582-BEF1-5BDB17F71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0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2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1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6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7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9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6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2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2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5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5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6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5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185F-87D2-4582-BEF1-5BDB17F714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7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B727-A620-4054-8856-851A024AE73D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21C0-056D-41E4-8D49-8723F29625AC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0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B8B7-93C6-429D-96C0-26EE84C24224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3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21A8-E5B4-474B-897C-A300FE8AF2D8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5"/>
            <a:ext cx="7296811" cy="99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A52951B-6412-4BA4-9254-73AE534431B3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3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82E0ED6-9D45-4FED-9106-26BA1F14E9E2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0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C1F0CD7-E587-4D54-97E1-3B4DF9D88A70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60A592-E38B-4DA2-9D77-2297D487DF2F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1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E095F4D-F734-45E5-8DA1-2E52800B2714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D222D40-C2B6-432B-8013-204EAF6BB5B5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25F4C6-4179-42CA-8095-0964920DBD9E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7E-2550-4348-941F-53F64A404CD9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5"/>
            <a:ext cx="7296811" cy="995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5"/>
            <a:ext cx="7296811" cy="9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ACFBDA-FD31-4D18-9B91-BE7901F1BE83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1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713B26-23E3-4BE5-B786-BF7643113C4F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8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149A21-DCA3-4163-8DD8-57128885A143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4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F7DFBDC-64BB-41C7-BBA8-71892B5861D7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EA0013-9082-45F2-B01C-588D9A8FC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8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A7256C-5D95-4447-A3B7-1A0DE0E45370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1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7CB5800-6C9B-4C6C-8DE4-C9A36CC95DC5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1E863B-2408-491A-85F4-DDEE15007E91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27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B875E3D-8FC1-4A0F-B3A8-74D6B0F17B4B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15F178B-E376-4E5E-B2AC-812AA41A47AF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1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334484E-593D-474E-B6F1-7B66AF6487F9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322C-A3C6-4BB8-BB62-C957BC11A24E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4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F6B10DF-AB79-44A0-8BAA-8BA9CF3DB3D8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8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972B13-2496-4B44-B344-796174485B17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45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F3BAFF-5FE2-45BF-A827-01881C96C171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4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446725-15AB-44E0-8211-1ED99CB41C15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6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C79880-A765-448B-9BE4-22B22AE7DAD2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7E2B8-F768-43A7-B987-47DF30350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9CBC9E-7C8D-4233-8727-EDD255389708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02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3F7A05-13E7-44D4-B6EE-220095E2118B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9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DE2B7C-1481-4464-9777-BB9835471A0D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2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23F925-6960-4B35-A108-BC0E9CD3FCCF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9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C1BDDE8-828F-4192-8695-3ED0052D577F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199D-7A30-4DF4-A939-06683979CC42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86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F725F0-E427-4082-90A4-22906D2C4F60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99CDC5-1DB8-443E-8556-FA99B37A3DD7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8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F25D24C-4255-4431-BAF8-3F973F2366C0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A8345A-E5DC-4436-9CBA-827E104D27A0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51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0CBCB2B-A9A8-4CD8-8D3C-D7C74EA94A89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38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131C331-F1B6-4BE2-A288-3ED3D49A0AD4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4A6B28-6D60-4186-A271-DA4734AD6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CCD2-78F3-4323-AAB5-58288D0DACDD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2457-4A3A-44B5-8E3D-A1DA2030B4F9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8A8A-B171-4FFA-BE86-1A8EF46ED911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276-8761-4C86-B1E8-FF99D55D4719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21E2-7276-4EF8-BD9F-51E8D78BEAF7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6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171C-BB42-4166-9CE5-E3545FC8F3F6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25"/>
            <a:ext cx="7296811" cy="9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31637" y="1556793"/>
            <a:ext cx="10477171" cy="5491853"/>
          </a:xfrm>
          <a:prstGeom prst="rect">
            <a:avLst/>
          </a:prstGeom>
          <a:blipFill dpi="0" rotWithShape="1">
            <a:blip r:embed="rId13" cstate="print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06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1200"/>
            <a:ext cx="1159681" cy="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32656"/>
            <a:ext cx="4765739" cy="2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144" y="2514600"/>
            <a:ext cx="10666166" cy="26022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Итоги реализации Проекта 500+ в Ростовской области в 2021 году.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Организационные особенности подготовительного этапа Проекта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2022 год.</a:t>
            </a:r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                 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                     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                                         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РЕГИОНАЛЬНЫЙ КООРДИНАТОР ПРОЕКТА: 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                                                                 	 начальник организационно-методического отдела 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			            ГАУ РО РИАЦРО,  к.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пед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. наук, доцент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			    ЮШКО ГАЛИНА НИКОЛАЕВНА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МАОУ &amp;quot;Средняя общеобразовательная школа №3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98" y="147638"/>
            <a:ext cx="5643802" cy="20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224785"/>
              </p:ext>
            </p:extLst>
          </p:nvPr>
        </p:nvGraphicFramePr>
        <p:xfrm>
          <a:off x="3403600" y="1970066"/>
          <a:ext cx="8509000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603794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РИСК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800" b="1" dirty="0">
                <a:latin typeface="Times New Roman"/>
                <a:ea typeface="Calibri"/>
              </a:rPr>
              <a:t>Пониженный уровень школьного благополучия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(17 ОО)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Юшко ГН\Desktop\Шк неблаг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1960563"/>
            <a:ext cx="3287320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Эхо Москвы - Рамиль Гарифуллин: О травле школьных учителей В бугульминской  школе Татарстана №16 продолжается расследование конфликта между учеником  9-го класса и преподавателем русского языка и литературы. По данным группы  в соцсети «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Эхо Москвы - Рамиль Гарифуллин: О травле школьных учителей В бугульминской  школе Татарстана №16 продолжается расследование конфликта между учеником  9-го класса и преподавателем русского языка и литературы. По данным группы  в соцсети «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5" y="4437063"/>
            <a:ext cx="3158734" cy="21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63444"/>
              </p:ext>
            </p:extLst>
          </p:nvPr>
        </p:nvGraphicFramePr>
        <p:xfrm>
          <a:off x="3708400" y="2020866"/>
          <a:ext cx="7937500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0812" y="1199606"/>
            <a:ext cx="11594927" cy="429473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РИСК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800" b="1" dirty="0">
                <a:latin typeface="Times New Roman"/>
                <a:ea typeface="Calibri"/>
              </a:rPr>
              <a:t>Низкий уровень дисциплины в классе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(5 ОО)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0900"/>
            <a:ext cx="408657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5140"/>
              </p:ext>
            </p:extLst>
          </p:nvPr>
        </p:nvGraphicFramePr>
        <p:xfrm>
          <a:off x="4724400" y="1716066"/>
          <a:ext cx="6858000" cy="472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429473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РИСК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400" b="1" dirty="0">
                <a:latin typeface="Times New Roman"/>
                <a:ea typeface="Calibri"/>
              </a:rPr>
              <a:t>Высокая доля обучающихся с рисками учебной </a:t>
            </a:r>
            <a:r>
              <a:rPr lang="ru-RU" sz="2400" b="1" dirty="0" err="1">
                <a:latin typeface="Times New Roman"/>
                <a:ea typeface="Calibri"/>
              </a:rPr>
              <a:t>неуспешности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(61 ОО)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Юшко ГН\Desktop\mir-znani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r="30167" b="11333"/>
          <a:stretch/>
        </p:blipFill>
        <p:spPr bwMode="auto">
          <a:xfrm>
            <a:off x="314133" y="1841500"/>
            <a:ext cx="408714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03730"/>
              </p:ext>
            </p:extLst>
          </p:nvPr>
        </p:nvGraphicFramePr>
        <p:xfrm>
          <a:off x="4025900" y="1716066"/>
          <a:ext cx="7556500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429473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РИСК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800" b="1" dirty="0">
                <a:latin typeface="Times New Roman"/>
                <a:ea typeface="Calibri"/>
              </a:rPr>
              <a:t>Низкий уровень вовлеченности родителей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(17 ОО)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Родители в школе: где начинаются и где заканчиваются их права | Сахаровский  цент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222750"/>
            <a:ext cx="2003425" cy="21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дителям | Школа № 7 в Самар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" y="1822450"/>
            <a:ext cx="381158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381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ОТЧЕТНЫЕ ДОКУМЕНТЫ ПО ПРОЕКТУ 2021 ГОДА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003300"/>
            <a:ext cx="10706100" cy="4927600"/>
          </a:xfrm>
        </p:spPr>
        <p:txBody>
          <a:bodyPr/>
          <a:lstStyle/>
          <a:p>
            <a:pPr marL="177800" indent="-177800" algn="just"/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ДО 10 ДЕКАБРЯ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ОТЧЕТЫ КУРАТОРОВ;</a:t>
            </a:r>
          </a:p>
          <a:p>
            <a:pPr marL="177800" lvl="0" indent="-177800" algn="just"/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ДО 20 ДЕКАБРЯ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ОТЧЕТЫ МУНИЦИПАЛЬНЫХ КООРДИНАТОРОВ по </a:t>
            </a:r>
            <a:r>
              <a:rPr lang="ru-RU" b="1" dirty="0" smtClean="0">
                <a:solidFill>
                  <a:prstClr val="black"/>
                </a:solidFill>
                <a:latin typeface="Verdana"/>
                <a:cs typeface="Aharoni" pitchFamily="2" charset="-79"/>
              </a:rPr>
              <a:t>выполнению </a:t>
            </a:r>
            <a:r>
              <a:rPr lang="ru-RU" b="1" dirty="0">
                <a:solidFill>
                  <a:prstClr val="black"/>
                </a:solidFill>
                <a:latin typeface="Verdana"/>
                <a:cs typeface="Aharoni" pitchFamily="2" charset="-79"/>
              </a:rPr>
              <a:t>муниципальных дорожных </a:t>
            </a:r>
            <a:r>
              <a:rPr lang="ru-RU" b="1" dirty="0" smtClean="0">
                <a:solidFill>
                  <a:prstClr val="black"/>
                </a:solidFill>
                <a:latin typeface="Verdana"/>
                <a:cs typeface="Aharoni" pitchFamily="2" charset="-79"/>
              </a:rPr>
              <a:t>карт по ПРОЕКТУ 500+. </a:t>
            </a:r>
            <a:r>
              <a:rPr lang="ru-RU" b="1" dirty="0">
                <a:solidFill>
                  <a:srgbClr val="EB5605">
                    <a:lumMod val="75000"/>
                  </a:srgbClr>
                </a:solidFill>
                <a:latin typeface="Verdana"/>
                <a:cs typeface="Aharoni" pitchFamily="2" charset="-79"/>
              </a:rPr>
              <a:t>В отчете МК предоставить также ссылки на размещенные отчеты на сайтах школ МО</a:t>
            </a:r>
            <a:r>
              <a:rPr lang="ru-RU" b="1" dirty="0" smtClean="0">
                <a:solidFill>
                  <a:srgbClr val="EB5605">
                    <a:lumMod val="75000"/>
                  </a:srgbClr>
                </a:solidFill>
                <a:latin typeface="Verdana"/>
                <a:cs typeface="Aharoni" pitchFamily="2" charset="-79"/>
              </a:rPr>
              <a:t>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cs typeface="Aharoni" pitchFamily="2" charset="-79"/>
            </a:endParaRPr>
          </a:p>
          <a:p>
            <a:pPr marL="177800" lvl="0" indent="-177800" algn="just">
              <a:buNone/>
            </a:pPr>
            <a:r>
              <a:rPr lang="ru-RU" b="1" dirty="0">
                <a:solidFill>
                  <a:prstClr val="black"/>
                </a:solidFill>
                <a:latin typeface="Verdana"/>
                <a:cs typeface="Aharoni" pitchFamily="2" charset="-79"/>
              </a:rPr>
              <a:t>Провести муниципальные отчетные совещания </a:t>
            </a:r>
            <a:r>
              <a:rPr lang="ru-RU" dirty="0">
                <a:solidFill>
                  <a:prstClr val="black"/>
                </a:solidFill>
                <a:latin typeface="Verdana"/>
                <a:cs typeface="Aharoni" pitchFamily="2" charset="-79"/>
              </a:rPr>
              <a:t>со всеми школами муниципалитета (опыт работы в рамках проекта 500+). Информационную справку разместить на сайте МО и фотоотчет. </a:t>
            </a:r>
            <a:r>
              <a:rPr lang="ru-RU" b="1" u="sng" dirty="0" smtClean="0">
                <a:solidFill>
                  <a:prstClr val="black"/>
                </a:solidFill>
                <a:latin typeface="Verdana"/>
                <a:cs typeface="Aharoni" pitchFamily="2" charset="-79"/>
              </a:rPr>
              <a:t>Ссылку обязательно разместить В ОТЧЕТЕ</a:t>
            </a:r>
            <a:r>
              <a:rPr lang="ru-RU" dirty="0" smtClean="0">
                <a:solidFill>
                  <a:prstClr val="black"/>
                </a:solidFill>
                <a:latin typeface="Verdana"/>
                <a:cs typeface="Aharoni" pitchFamily="2" charset="-79"/>
              </a:rPr>
              <a:t>.</a:t>
            </a:r>
            <a:endParaRPr lang="ru-RU" dirty="0">
              <a:solidFill>
                <a:prstClr val="black"/>
              </a:solidFill>
              <a:latin typeface="Verdana"/>
              <a:cs typeface="Aharoni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33100" y="6127751"/>
            <a:ext cx="914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9000" y="263527"/>
            <a:ext cx="10515600" cy="7524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500+ в 2022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4700" y="939800"/>
            <a:ext cx="11201400" cy="537210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Отбор школ (до 10 декабря).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Около 45 % от школ ШНОР 2021 года МО (обязательно все школы 2019 и 2021)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Отбор кандидатов в кураторы </a:t>
            </a:r>
            <a:r>
              <a:rPr lang="ru-RU" b="1" dirty="0" smtClean="0">
                <a:solidFill>
                  <a:srgbClr val="FF0000"/>
                </a:solidFill>
              </a:rPr>
              <a:t>(!!!!до 13 декабря). </a:t>
            </a:r>
            <a:r>
              <a:rPr lang="ru-RU" dirty="0" smtClean="0"/>
              <a:t>Количество </a:t>
            </a:r>
            <a:r>
              <a:rPr lang="ru-RU" dirty="0"/>
              <a:t>кураторов </a:t>
            </a:r>
            <a:r>
              <a:rPr lang="ru-RU" dirty="0" smtClean="0"/>
              <a:t>(</a:t>
            </a:r>
            <a:r>
              <a:rPr lang="ru-RU" b="1" dirty="0" smtClean="0"/>
              <a:t>желательно</a:t>
            </a:r>
            <a:r>
              <a:rPr lang="ru-RU" dirty="0" smtClean="0"/>
              <a:t>) </a:t>
            </a:r>
            <a:r>
              <a:rPr lang="ru-RU" dirty="0"/>
              <a:t>больше для возможности отбора после анкетирования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55600" indent="0">
              <a:buNone/>
            </a:pPr>
            <a:r>
              <a:rPr lang="ru-RU" b="1" dirty="0" smtClean="0"/>
              <a:t>2.1. Управленцы (директора или завучи);</a:t>
            </a:r>
          </a:p>
          <a:p>
            <a:pPr marL="355600" indent="0">
              <a:buNone/>
            </a:pPr>
            <a:r>
              <a:rPr lang="ru-RU" b="1" dirty="0" smtClean="0"/>
              <a:t>2.2. </a:t>
            </a:r>
            <a:r>
              <a:rPr lang="ru-RU" b="1" dirty="0" err="1" smtClean="0"/>
              <a:t>Тьюторы</a:t>
            </a:r>
            <a:r>
              <a:rPr lang="ru-RU" b="1" dirty="0" smtClean="0"/>
              <a:t>-завучи (прошли обучение в ИПК – Ростов, Москва);</a:t>
            </a:r>
          </a:p>
          <a:p>
            <a:pPr marL="355600" indent="0">
              <a:buNone/>
            </a:pPr>
            <a:r>
              <a:rPr lang="ru-RU" b="1" dirty="0" smtClean="0"/>
              <a:t>2.3. Сотрудники ресурсных или методических центров с опытом управленческой работы в школе.</a:t>
            </a:r>
          </a:p>
          <a:p>
            <a:pPr marL="35560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2.4. Одна </a:t>
            </a:r>
            <a:r>
              <a:rPr lang="ru-RU" b="1" dirty="0">
                <a:solidFill>
                  <a:srgbClr val="FF0000"/>
                </a:solidFill>
              </a:rPr>
              <a:t>школа – 1 </a:t>
            </a:r>
            <a:r>
              <a:rPr lang="ru-RU" b="1" dirty="0" smtClean="0">
                <a:solidFill>
                  <a:srgbClr val="FF0000"/>
                </a:solidFill>
              </a:rPr>
              <a:t>куратор</a:t>
            </a:r>
            <a:r>
              <a:rPr lang="ru-RU" dirty="0" smtClean="0"/>
              <a:t>;</a:t>
            </a:r>
          </a:p>
          <a:p>
            <a:pPr marL="35560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2.5. !!!! С </a:t>
            </a:r>
            <a:r>
              <a:rPr lang="ru-RU" b="1" dirty="0">
                <a:solidFill>
                  <a:srgbClr val="FF0000"/>
                </a:solidFill>
              </a:rPr>
              <a:t>потенциальными кураторами </a:t>
            </a:r>
            <a:r>
              <a:rPr lang="ru-RU" b="1" dirty="0" smtClean="0">
                <a:solidFill>
                  <a:srgbClr val="FF0000"/>
                </a:solidFill>
              </a:rPr>
              <a:t>муниципальному координатору необходимо провести </a:t>
            </a:r>
            <a:r>
              <a:rPr lang="ru-RU" b="1" dirty="0">
                <a:solidFill>
                  <a:srgbClr val="FF0000"/>
                </a:solidFill>
              </a:rPr>
              <a:t>разъяснительную работу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0600" y="6254751"/>
            <a:ext cx="914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3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2650" y="2459114"/>
            <a:ext cx="7886700" cy="132556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8080"/>
                </a:solidFill>
              </a:rPr>
              <a:t>Благодарю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E2B8-F768-43A7-B987-47DF303507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ВЫРАЖАЕМ БЛАГОДАРНОСТЬ</a:t>
            </a:r>
            <a:endParaRPr lang="ru-RU" dirty="0">
              <a:solidFill>
                <a:srgbClr val="FFC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95700" y="1079500"/>
            <a:ext cx="8216900" cy="52705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Директорам школ – участниц Проекта 500+ и школьным координаторам;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 Кураторам </a:t>
            </a:r>
            <a:r>
              <a:rPr lang="ru-RU" sz="4400" b="1" dirty="0">
                <a:solidFill>
                  <a:srgbClr val="002060"/>
                </a:solidFill>
              </a:rPr>
              <a:t>Проекта 500+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Муниципальным координаторам </a:t>
            </a:r>
            <a:r>
              <a:rPr lang="ru-RU" sz="4400" b="1" dirty="0">
                <a:solidFill>
                  <a:srgbClr val="002060"/>
                </a:solidFill>
              </a:rPr>
              <a:t>Проекта 500+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4" name="Picture 2" descr="Средняя общеобразовательная школа № 2» | Проект 500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69296"/>
            <a:ext cx="3784600" cy="1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6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33FF"/>
                </a:solidFill>
                <a:latin typeface="Arial Black" pitchFamily="34" charset="0"/>
                <a:cs typeface="Aharoni" pitchFamily="2" charset="-79"/>
              </a:rPr>
              <a:t>РЕАЛИЗАЦИЯ ПРОЕКТА 500+ </a:t>
            </a:r>
            <a:br>
              <a:rPr lang="ru-RU" b="1" dirty="0" smtClean="0">
                <a:solidFill>
                  <a:srgbClr val="9933FF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solidFill>
                  <a:srgbClr val="9933FF"/>
                </a:solidFill>
                <a:latin typeface="Arial Black" pitchFamily="34" charset="0"/>
                <a:cs typeface="Aharoni" pitchFamily="2" charset="-79"/>
              </a:rPr>
              <a:t>В РОСТОВСКОЙ ОБЛАСТИ</a:t>
            </a:r>
            <a:endParaRPr lang="ru-RU" b="1" dirty="0">
              <a:solidFill>
                <a:srgbClr val="9933FF"/>
              </a:solidFill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766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26800" y="6280151"/>
            <a:ext cx="6858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mtClean="0"/>
              <a:pPr algn="ct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1169186"/>
            <a:ext cx="11727180" cy="785344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Calibri"/>
              </a:rPr>
              <a:t>1. РИСК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</a:rPr>
              <a:t>«Низкий уровень оснащения школы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(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43 ОО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592740"/>
              </p:ext>
            </p:extLst>
          </p:nvPr>
        </p:nvGraphicFramePr>
        <p:xfrm>
          <a:off x="759911" y="2026085"/>
          <a:ext cx="1090181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968238"/>
              </p:ext>
            </p:extLst>
          </p:nvPr>
        </p:nvGraphicFramePr>
        <p:xfrm>
          <a:off x="262891" y="1897380"/>
          <a:ext cx="11649362" cy="474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9710" y="1177290"/>
            <a:ext cx="11830050" cy="562610"/>
          </a:xfrm>
          <a:prstGeom prst="rect">
            <a:avLst/>
          </a:prstGeom>
        </p:spPr>
        <p:txBody>
          <a:bodyPr/>
          <a:lstStyle/>
          <a:p>
            <a:pPr algn="l" defTabSz="720000"/>
            <a:r>
              <a:rPr lang="ru-RU" sz="3200" b="1" dirty="0" smtClean="0">
                <a:latin typeface="Times New Roman"/>
                <a:ea typeface="Calibri"/>
              </a:rPr>
              <a:t>2. РИСК </a:t>
            </a:r>
            <a:r>
              <a:rPr lang="ru-RU" sz="3200" b="1" dirty="0">
                <a:latin typeface="Times New Roman"/>
                <a:ea typeface="Calibri"/>
              </a:rPr>
              <a:t>«Дефицит педагогических кадров»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(21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ОО)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958126"/>
              </p:ext>
            </p:extLst>
          </p:nvPr>
        </p:nvGraphicFramePr>
        <p:xfrm>
          <a:off x="660400" y="2298700"/>
          <a:ext cx="10922000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101019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РИСК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«Недостаточная предметная и методическая компетентность педагогических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работников»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(25 ОО)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pPr/>
              <a:t>6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8483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49354"/>
              </p:ext>
            </p:extLst>
          </p:nvPr>
        </p:nvGraphicFramePr>
        <p:xfrm>
          <a:off x="3568700" y="1830366"/>
          <a:ext cx="7924800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429473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РИСК «Высокая доля обучающихся с ОВЗ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(11 ОО)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Юшко ГН\Desktop\22-04-768x76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8000"/>
            <a:ext cx="33401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33008"/>
              </p:ext>
            </p:extLst>
          </p:nvPr>
        </p:nvGraphicFramePr>
        <p:xfrm>
          <a:off x="828675" y="1727200"/>
          <a:ext cx="10855325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809088" cy="42947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РИСК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400" b="1" dirty="0">
                <a:latin typeface="Times New Roman"/>
                <a:ea typeface="Calibri"/>
              </a:rPr>
              <a:t>Низкое качество преодоления языковых и культурных барьеров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(16 ОО)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Юшко ГН\Desktop\depositphotos_26420731-stock-photo-diverse-national-costum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" y="1727200"/>
            <a:ext cx="22542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54994"/>
              </p:ext>
            </p:extLst>
          </p:nvPr>
        </p:nvGraphicFramePr>
        <p:xfrm>
          <a:off x="701675" y="1931966"/>
          <a:ext cx="10855325" cy="441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7012" y="1148806"/>
            <a:ext cx="11594927" cy="540294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6.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Низкая учебная мотивация обучающихся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(35 ОО)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Юшко ГН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5000"/>
            <a:ext cx="3148838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11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1111111" id="{F2E727F9-1E4E-4E48-9262-1B5DA7DBD7A5}" vid="{288C4F4D-C36F-43AD-A83A-C6E548CADC58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11111111</Template>
  <TotalTime>4595</TotalTime>
  <Words>790</Words>
  <Application>Microsoft Office PowerPoint</Application>
  <PresentationFormat>Произвольный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11111111</vt:lpstr>
      <vt:lpstr>Специальное оформление</vt:lpstr>
      <vt:lpstr>1_Специальное оформление</vt:lpstr>
      <vt:lpstr>2_Специальное оформление</vt:lpstr>
      <vt:lpstr>Итоги реализации Проекта 500+ в Ростовской области в 2021 году. Организационные особенности подготовительного этапа Проекта  на 2022 год.                                                                                                   РЕГИОНАЛЬНЫЙ КООРДИНАТОР ПРОЕКТА:                                                                      начальник организационно-методического отдела                 ГАУ РО РИАЦРО,  к. пед. наук, доцент         ЮШКО ГАЛИНА НИКОЛАЕВНА</vt:lpstr>
      <vt:lpstr>ВЫРАЖАЕМ БЛАГОДАРНОСТЬ</vt:lpstr>
      <vt:lpstr>РЕАЛИЗАЦИЯ ПРОЕКТА 500+  В РОСТОВСКОЙ ОБЛАСТИ</vt:lpstr>
      <vt:lpstr>1. РИСК «Низкий уровень оснащения школы» (43 ОО). </vt:lpstr>
      <vt:lpstr>2. РИСК «Дефицит педагогических кадров» (21 ОО)</vt:lpstr>
      <vt:lpstr>3. РИСК «Недостаточная предметная и методическая компетентность педагогических работников» (25 ОО)  </vt:lpstr>
      <vt:lpstr>4. РИСК «Высокая доля обучающихся с ОВЗ» (11 ОО) </vt:lpstr>
      <vt:lpstr>5. РИСК «Низкое качество преодоления языковых и культурных барьеров» (16 ОО)  </vt:lpstr>
      <vt:lpstr>6. РИСК «Низкая учебная мотивация обучающихся» (35 ОО)  </vt:lpstr>
      <vt:lpstr>7. РИСК «Пониженный уровень школьного благополучия» (17 ОО) </vt:lpstr>
      <vt:lpstr>8. РИСК «Низкий уровень дисциплины в классе» (5 ОО)  </vt:lpstr>
      <vt:lpstr>9. РИСК «Высокая доля обучающихся с рисками учебной неуспешности» (61 ОО)  </vt:lpstr>
      <vt:lpstr>10. РИСК «Низкий уровень вовлеченности родителей» (17 ОО)  </vt:lpstr>
      <vt:lpstr>ОТЧЕТНЫЕ ДОКУМЕНТЫ ПО ПРОЕКТУ 2021 ГОДА</vt:lpstr>
      <vt:lpstr>ПРОЕКТ 500+ в 2022 году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Юшко Галина Николаевна</cp:lastModifiedBy>
  <cp:revision>477</cp:revision>
  <cp:lastPrinted>2021-12-07T09:09:41Z</cp:lastPrinted>
  <dcterms:created xsi:type="dcterms:W3CDTF">2016-07-19T10:10:44Z</dcterms:created>
  <dcterms:modified xsi:type="dcterms:W3CDTF">2021-12-07T09:46:05Z</dcterms:modified>
</cp:coreProperties>
</file>